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autoCompressPictures="0">
  <p:sldMasterIdLst>
    <p:sldMasterId id="2147483705" r:id="rId4"/>
  </p:sldMasterIdLst>
  <p:notesMasterIdLst>
    <p:notesMasterId r:id="rId21"/>
  </p:notesMasterIdLst>
  <p:handoutMasterIdLst>
    <p:handoutMasterId r:id="rId22"/>
  </p:handoutMasterIdLst>
  <p:sldIdLst>
    <p:sldId id="267" r:id="rId5"/>
    <p:sldId id="274" r:id="rId6"/>
    <p:sldId id="275" r:id="rId7"/>
    <p:sldId id="280" r:id="rId8"/>
    <p:sldId id="282" r:id="rId9"/>
    <p:sldId id="281" r:id="rId10"/>
    <p:sldId id="278" r:id="rId11"/>
    <p:sldId id="279" r:id="rId12"/>
    <p:sldId id="285" r:id="rId13"/>
    <p:sldId id="286" r:id="rId14"/>
    <p:sldId id="287" r:id="rId15"/>
    <p:sldId id="289" r:id="rId16"/>
    <p:sldId id="290" r:id="rId17"/>
    <p:sldId id="288" r:id="rId18"/>
    <p:sldId id="284" r:id="rId19"/>
    <p:sldId id="283" r:id="rId20"/>
  </p:sldIdLst>
  <p:sldSz cx="12192000" cy="6858000"/>
  <p:notesSz cx="6858000" cy="9144000"/>
  <p:defaultTextStyle>
    <a:defPPr>
      <a:defRPr lang="tr-TR"/>
    </a:defPPr>
    <a:lvl1pPr marL="0" algn="l" defTabSz="457200" rtl="0" eaLnBrk="1" latinLnBrk="0" hangingPunct="1">
      <a:defRPr lang="tr-TR" sz="1800" kern="1200">
        <a:solidFill>
          <a:schemeClr val="tx1"/>
        </a:solidFill>
        <a:latin typeface="+mn-lt"/>
        <a:ea typeface="+mn-ea"/>
        <a:cs typeface="+mn-cs"/>
      </a:defRPr>
    </a:lvl1pPr>
    <a:lvl2pPr marL="457200" algn="l" defTabSz="457200" rtl="0" eaLnBrk="1" latinLnBrk="0" hangingPunct="1">
      <a:defRPr lang="tr-TR" sz="1800" kern="1200">
        <a:solidFill>
          <a:schemeClr val="tx1"/>
        </a:solidFill>
        <a:latin typeface="+mn-lt"/>
        <a:ea typeface="+mn-ea"/>
        <a:cs typeface="+mn-cs"/>
      </a:defRPr>
    </a:lvl2pPr>
    <a:lvl3pPr marL="914400" algn="l" defTabSz="457200" rtl="0" eaLnBrk="1" latinLnBrk="0" hangingPunct="1">
      <a:defRPr lang="tr-TR" sz="1800" kern="1200">
        <a:solidFill>
          <a:schemeClr val="tx1"/>
        </a:solidFill>
        <a:latin typeface="+mn-lt"/>
        <a:ea typeface="+mn-ea"/>
        <a:cs typeface="+mn-cs"/>
      </a:defRPr>
    </a:lvl3pPr>
    <a:lvl4pPr marL="1371600" algn="l" defTabSz="457200" rtl="0" eaLnBrk="1" latinLnBrk="0" hangingPunct="1">
      <a:defRPr lang="tr-TR" sz="1800" kern="1200">
        <a:solidFill>
          <a:schemeClr val="tx1"/>
        </a:solidFill>
        <a:latin typeface="+mn-lt"/>
        <a:ea typeface="+mn-ea"/>
        <a:cs typeface="+mn-cs"/>
      </a:defRPr>
    </a:lvl4pPr>
    <a:lvl5pPr marL="1828800" algn="l" defTabSz="457200" rtl="0" eaLnBrk="1" latinLnBrk="0" hangingPunct="1">
      <a:defRPr lang="tr-TR" sz="1800" kern="1200">
        <a:solidFill>
          <a:schemeClr val="tx1"/>
        </a:solidFill>
        <a:latin typeface="+mn-lt"/>
        <a:ea typeface="+mn-ea"/>
        <a:cs typeface="+mn-cs"/>
      </a:defRPr>
    </a:lvl5pPr>
    <a:lvl6pPr marL="2286000" algn="l" defTabSz="457200" rtl="0" eaLnBrk="1" latinLnBrk="0" hangingPunct="1">
      <a:defRPr lang="tr-TR" sz="1800" kern="1200">
        <a:solidFill>
          <a:schemeClr val="tx1"/>
        </a:solidFill>
        <a:latin typeface="+mn-lt"/>
        <a:ea typeface="+mn-ea"/>
        <a:cs typeface="+mn-cs"/>
      </a:defRPr>
    </a:lvl6pPr>
    <a:lvl7pPr marL="2743200" algn="l" defTabSz="457200" rtl="0" eaLnBrk="1" latinLnBrk="0" hangingPunct="1">
      <a:defRPr lang="tr-TR" sz="1800" kern="1200">
        <a:solidFill>
          <a:schemeClr val="tx1"/>
        </a:solidFill>
        <a:latin typeface="+mn-lt"/>
        <a:ea typeface="+mn-ea"/>
        <a:cs typeface="+mn-cs"/>
      </a:defRPr>
    </a:lvl7pPr>
    <a:lvl8pPr marL="3200400" algn="l" defTabSz="457200" rtl="0" eaLnBrk="1" latinLnBrk="0" hangingPunct="1">
      <a:defRPr lang="tr-TR" sz="1800" kern="1200">
        <a:solidFill>
          <a:schemeClr val="tx1"/>
        </a:solidFill>
        <a:latin typeface="+mn-lt"/>
        <a:ea typeface="+mn-ea"/>
        <a:cs typeface="+mn-cs"/>
      </a:defRPr>
    </a:lvl8pPr>
    <a:lvl9pPr marL="3657600" algn="l" defTabSz="457200" rtl="0" eaLnBrk="1" latinLnBrk="0" hangingPunct="1">
      <a:defRPr lang="tr-T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125E5076-3810-47DD-B79F-674D7AD40C01}" styleName="Dark Style 1 - Accent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8025" autoAdjust="0"/>
    <p:restoredTop sz="59942" autoAdjust="0"/>
  </p:normalViewPr>
  <p:slideViewPr>
    <p:cSldViewPr snapToGrid="0">
      <p:cViewPr varScale="1">
        <p:scale>
          <a:sx n="119" d="100"/>
          <a:sy n="119" d="100"/>
        </p:scale>
        <p:origin x="84" y="300"/>
      </p:cViewPr>
      <p:guideLst/>
    </p:cSldViewPr>
  </p:slideViewPr>
  <p:notesTextViewPr>
    <p:cViewPr>
      <p:scale>
        <a:sx n="1" d="1"/>
        <a:sy n="1" d="1"/>
      </p:scale>
      <p:origin x="0" y="0"/>
    </p:cViewPr>
  </p:notesTextViewPr>
  <p:sorterViewPr>
    <p:cViewPr>
      <p:scale>
        <a:sx n="100" d="100"/>
        <a:sy n="100" d="100"/>
      </p:scale>
      <p:origin x="0" y="-2166"/>
    </p:cViewPr>
  </p:sorterViewPr>
  <p:notesViewPr>
    <p:cSldViewPr snapToGrid="0">
      <p:cViewPr varScale="1">
        <p:scale>
          <a:sx n="101" d="100"/>
          <a:sy n="101" d="100"/>
        </p:scale>
        <p:origin x="2802" y="108"/>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notesMaster" Target="notesMasters/notes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tr-TR" dirty="0"/>
          </a:p>
        </p:txBody>
      </p:sp>
      <p:sp>
        <p:nvSpPr>
          <p:cNvPr id="3" name="Veri Yer Tutucusu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AA9916FD-2951-4FC1-BF5F-BC75FD6C593C}" type="datetimeFigureOut">
              <a:rPr lang="tr-TR" smtClean="0"/>
              <a:t>1.11.2022</a:t>
            </a:fld>
            <a:endParaRPr lang="tr-TR" dirty="0"/>
          </a:p>
        </p:txBody>
      </p:sp>
      <p:sp>
        <p:nvSpPr>
          <p:cNvPr id="4" name="Altbilgi Yer Tutucusu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tr-TR" dirty="0"/>
          </a:p>
        </p:txBody>
      </p:sp>
      <p:sp>
        <p:nvSpPr>
          <p:cNvPr id="5" name="Slayt Numarası Yer Tutucusu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9D1B4DC8-1C16-4E3F-A680-96250002BB0A}" type="slidenum">
              <a:rPr lang="tr-TR" smtClean="0"/>
              <a:t>‹#›</a:t>
            </a:fld>
            <a:endParaRPr lang="tr-TR" dirty="0"/>
          </a:p>
        </p:txBody>
      </p:sp>
    </p:spTree>
    <p:extLst>
      <p:ext uri="{BB962C8B-B14F-4D97-AF65-F5344CB8AC3E}">
        <p14:creationId xmlns:p14="http://schemas.microsoft.com/office/powerpoint/2010/main" val="275003529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 Bilgi Yer Tutucusu 1"/>
          <p:cNvSpPr>
            <a:spLocks noGrp="1"/>
          </p:cNvSpPr>
          <p:nvPr>
            <p:ph type="hdr" sz="quarter"/>
          </p:nvPr>
        </p:nvSpPr>
        <p:spPr>
          <a:xfrm>
            <a:off x="0" y="0"/>
            <a:ext cx="2971800" cy="458788"/>
          </a:xfrm>
          <a:prstGeom prst="rect">
            <a:avLst/>
          </a:prstGeom>
        </p:spPr>
        <p:txBody>
          <a:bodyPr vert="horz" lIns="91440" tIns="45720" rIns="91440" bIns="45720" rtlCol="0"/>
          <a:lstStyle>
            <a:lvl1pPr algn="l" latinLnBrk="0">
              <a:defRPr lang="tr-TR" sz="1200"/>
            </a:lvl1pPr>
          </a:lstStyle>
          <a:p>
            <a:endParaRPr lang="tr-TR" dirty="0"/>
          </a:p>
        </p:txBody>
      </p:sp>
      <p:sp>
        <p:nvSpPr>
          <p:cNvPr id="3" name="Tarih Yer Tutucusu 2"/>
          <p:cNvSpPr>
            <a:spLocks noGrp="1"/>
          </p:cNvSpPr>
          <p:nvPr>
            <p:ph type="dt" idx="1"/>
          </p:nvPr>
        </p:nvSpPr>
        <p:spPr>
          <a:xfrm>
            <a:off x="3884613" y="0"/>
            <a:ext cx="2971800" cy="458788"/>
          </a:xfrm>
          <a:prstGeom prst="rect">
            <a:avLst/>
          </a:prstGeom>
        </p:spPr>
        <p:txBody>
          <a:bodyPr vert="horz" lIns="91440" tIns="45720" rIns="91440" bIns="45720" rtlCol="0"/>
          <a:lstStyle>
            <a:lvl1pPr algn="r" latinLnBrk="0">
              <a:defRPr lang="tr-TR" sz="1200"/>
            </a:lvl1pPr>
          </a:lstStyle>
          <a:p>
            <a:fld id="{E3775AAE-0936-40B9-ACF9-A981EEF95D23}" type="datetimeFigureOut">
              <a:rPr lang="tr-TR"/>
              <a:t>1.11.2022</a:t>
            </a:fld>
            <a:endParaRPr lang="tr-TR" dirty="0"/>
          </a:p>
        </p:txBody>
      </p:sp>
      <p:sp>
        <p:nvSpPr>
          <p:cNvPr id="4" name="Slide Image Placeh1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tr-TR" dirty="0"/>
          </a:p>
        </p:txBody>
      </p:sp>
      <p:sp>
        <p:nvSpPr>
          <p:cNvPr id="5" name="Notlar Yer Tutucusu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tr-TR" dirty="0"/>
              <a:t>Asıl metin stillerini düzenlemek için tıklatın</a:t>
            </a:r>
          </a:p>
          <a:p>
            <a:pPr lvl="1"/>
            <a:r>
              <a:rPr lang="tr-TR" dirty="0"/>
              <a:t>İkinci düzey</a:t>
            </a:r>
          </a:p>
          <a:p>
            <a:pPr lvl="2"/>
            <a:r>
              <a:rPr lang="tr-TR" dirty="0"/>
              <a:t>Üçüncü düzey</a:t>
            </a:r>
          </a:p>
          <a:p>
            <a:pPr lvl="3"/>
            <a:r>
              <a:rPr lang="tr-TR" dirty="0"/>
              <a:t>Dördüncü düzey</a:t>
            </a:r>
          </a:p>
          <a:p>
            <a:pPr lvl="4"/>
            <a:r>
              <a:rPr lang="tr-TR" dirty="0"/>
              <a:t>Beşinci düzey</a:t>
            </a:r>
          </a:p>
        </p:txBody>
      </p:sp>
      <p:sp>
        <p:nvSpPr>
          <p:cNvPr id="6" name="Alt Bilgi Yer Tutucusu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latinLnBrk="0">
              <a:defRPr lang="tr-TR" sz="1200"/>
            </a:lvl1pPr>
          </a:lstStyle>
          <a:p>
            <a:endParaRPr lang="tr-TR" dirty="0"/>
          </a:p>
        </p:txBody>
      </p:sp>
      <p:sp>
        <p:nvSpPr>
          <p:cNvPr id="7" name="Slayt Numarası Yer Tutucusu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latinLnBrk="0">
              <a:defRPr lang="tr-TR" sz="1200"/>
            </a:lvl1pPr>
          </a:lstStyle>
          <a:p>
            <a:fld id="{B37B1F30-39B2-4CE2-8EF3-91F3179569A5}" type="slidenum">
              <a:rPr lang="tr-TR" smtClean="0"/>
              <a:t>‹#›</a:t>
            </a:fld>
            <a:endParaRPr lang="tr-TR" dirty="0"/>
          </a:p>
        </p:txBody>
      </p:sp>
    </p:spTree>
    <p:extLst>
      <p:ext uri="{BB962C8B-B14F-4D97-AF65-F5344CB8AC3E}">
        <p14:creationId xmlns:p14="http://schemas.microsoft.com/office/powerpoint/2010/main" val="3319242866"/>
      </p:ext>
    </p:extLst>
  </p:cSld>
  <p:clrMap bg1="lt1" tx1="dk1" bg2="lt2" tx2="dk2" accent1="accent1" accent2="accent2" accent3="accent3" accent4="accent4" accent5="accent5" accent6="accent6" hlink="hlink" folHlink="folHlink"/>
  <p:notesStyle>
    <a:lvl1pPr marL="0" algn="l" defTabSz="914400" rtl="0" eaLnBrk="1" latinLnBrk="0" hangingPunct="1">
      <a:defRPr lang="tr-TR" sz="1200" kern="1200">
        <a:solidFill>
          <a:schemeClr val="tx1"/>
        </a:solidFill>
        <a:latin typeface="+mn-lt"/>
        <a:ea typeface="+mn-ea"/>
        <a:cs typeface="+mn-cs"/>
      </a:defRPr>
    </a:lvl1pPr>
    <a:lvl2pPr marL="457200" algn="l" defTabSz="914400" rtl="0" eaLnBrk="1" latinLnBrk="0" hangingPunct="1">
      <a:defRPr lang="tr-TR" sz="1200" kern="1200">
        <a:solidFill>
          <a:schemeClr val="tx1"/>
        </a:solidFill>
        <a:latin typeface="+mn-lt"/>
        <a:ea typeface="+mn-ea"/>
        <a:cs typeface="+mn-cs"/>
      </a:defRPr>
    </a:lvl2pPr>
    <a:lvl3pPr marL="914400" algn="l" defTabSz="914400" rtl="0" eaLnBrk="1" latinLnBrk="0" hangingPunct="1">
      <a:defRPr lang="tr-TR" sz="1200" kern="1200">
        <a:solidFill>
          <a:schemeClr val="tx1"/>
        </a:solidFill>
        <a:latin typeface="+mn-lt"/>
        <a:ea typeface="+mn-ea"/>
        <a:cs typeface="+mn-cs"/>
      </a:defRPr>
    </a:lvl3pPr>
    <a:lvl4pPr marL="1371600" algn="l" defTabSz="914400" rtl="0" eaLnBrk="1" latinLnBrk="0" hangingPunct="1">
      <a:defRPr lang="tr-TR" sz="1200" kern="1200">
        <a:solidFill>
          <a:schemeClr val="tx1"/>
        </a:solidFill>
        <a:latin typeface="+mn-lt"/>
        <a:ea typeface="+mn-ea"/>
        <a:cs typeface="+mn-cs"/>
      </a:defRPr>
    </a:lvl4pPr>
    <a:lvl5pPr marL="1828800" algn="l" defTabSz="914400" rtl="0" eaLnBrk="1" latinLnBrk="0" hangingPunct="1">
      <a:defRPr lang="tr-TR" sz="1200" kern="1200">
        <a:solidFill>
          <a:schemeClr val="tx1"/>
        </a:solidFill>
        <a:latin typeface="+mn-lt"/>
        <a:ea typeface="+mn-ea"/>
        <a:cs typeface="+mn-cs"/>
      </a:defRPr>
    </a:lvl5pPr>
    <a:lvl6pPr marL="2286000" algn="l" defTabSz="914400" rtl="0" eaLnBrk="1" latinLnBrk="0" hangingPunct="1">
      <a:defRPr lang="tr-TR" sz="1200" kern="1200">
        <a:solidFill>
          <a:schemeClr val="tx1"/>
        </a:solidFill>
        <a:latin typeface="+mn-lt"/>
        <a:ea typeface="+mn-ea"/>
        <a:cs typeface="+mn-cs"/>
      </a:defRPr>
    </a:lvl6pPr>
    <a:lvl7pPr marL="2743200" algn="l" defTabSz="914400" rtl="0" eaLnBrk="1" latinLnBrk="0" hangingPunct="1">
      <a:defRPr lang="tr-TR" sz="1200" kern="1200">
        <a:solidFill>
          <a:schemeClr val="tx1"/>
        </a:solidFill>
        <a:latin typeface="+mn-lt"/>
        <a:ea typeface="+mn-ea"/>
        <a:cs typeface="+mn-cs"/>
      </a:defRPr>
    </a:lvl7pPr>
    <a:lvl8pPr marL="3200400" algn="l" defTabSz="914400" rtl="0" eaLnBrk="1" latinLnBrk="0" hangingPunct="1">
      <a:defRPr lang="tr-TR" sz="1200" kern="1200">
        <a:solidFill>
          <a:schemeClr val="tx1"/>
        </a:solidFill>
        <a:latin typeface="+mn-lt"/>
        <a:ea typeface="+mn-ea"/>
        <a:cs typeface="+mn-cs"/>
      </a:defRPr>
    </a:lvl8pPr>
    <a:lvl9pPr marL="3657600" algn="l" defTabSz="914400" rtl="0" eaLnBrk="1" latinLnBrk="0" hangingPunct="1">
      <a:defRPr lang="tr-T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lar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A7666ED7-631A-46AF-B451-227D0A8685A0}" type="slidenum">
              <a:rPr lang="tr-TR"/>
              <a:t>1</a:t>
            </a:fld>
            <a:endParaRPr lang="tr-TR"/>
          </a:p>
        </p:txBody>
      </p:sp>
    </p:spTree>
    <p:extLst>
      <p:ext uri="{BB962C8B-B14F-4D97-AF65-F5344CB8AC3E}">
        <p14:creationId xmlns:p14="http://schemas.microsoft.com/office/powerpoint/2010/main" val="49397540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lar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A7666ED7-631A-46AF-B451-227D0A8685A0}" type="slidenum">
              <a:rPr lang="tr-TR"/>
              <a:t>10</a:t>
            </a:fld>
            <a:endParaRPr lang="tr-TR"/>
          </a:p>
        </p:txBody>
      </p:sp>
    </p:spTree>
    <p:extLst>
      <p:ext uri="{BB962C8B-B14F-4D97-AF65-F5344CB8AC3E}">
        <p14:creationId xmlns:p14="http://schemas.microsoft.com/office/powerpoint/2010/main" val="118634750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lar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A7666ED7-631A-46AF-B451-227D0A8685A0}" type="slidenum">
              <a:rPr lang="tr-TR"/>
              <a:t>11</a:t>
            </a:fld>
            <a:endParaRPr lang="tr-TR"/>
          </a:p>
        </p:txBody>
      </p:sp>
    </p:spTree>
    <p:extLst>
      <p:ext uri="{BB962C8B-B14F-4D97-AF65-F5344CB8AC3E}">
        <p14:creationId xmlns:p14="http://schemas.microsoft.com/office/powerpoint/2010/main" val="69436987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lar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A7666ED7-631A-46AF-B451-227D0A8685A0}" type="slidenum">
              <a:rPr lang="tr-TR"/>
              <a:t>12</a:t>
            </a:fld>
            <a:endParaRPr lang="tr-TR"/>
          </a:p>
        </p:txBody>
      </p:sp>
    </p:spTree>
    <p:extLst>
      <p:ext uri="{BB962C8B-B14F-4D97-AF65-F5344CB8AC3E}">
        <p14:creationId xmlns:p14="http://schemas.microsoft.com/office/powerpoint/2010/main" val="133223047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lar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A7666ED7-631A-46AF-B451-227D0A8685A0}" type="slidenum">
              <a:rPr lang="tr-TR"/>
              <a:t>13</a:t>
            </a:fld>
            <a:endParaRPr lang="tr-TR"/>
          </a:p>
        </p:txBody>
      </p:sp>
    </p:spTree>
    <p:extLst>
      <p:ext uri="{BB962C8B-B14F-4D97-AF65-F5344CB8AC3E}">
        <p14:creationId xmlns:p14="http://schemas.microsoft.com/office/powerpoint/2010/main" val="280951016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lar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A7666ED7-631A-46AF-B451-227D0A8685A0}" type="slidenum">
              <a:rPr lang="tr-TR"/>
              <a:t>14</a:t>
            </a:fld>
            <a:endParaRPr lang="tr-TR"/>
          </a:p>
        </p:txBody>
      </p:sp>
    </p:spTree>
    <p:extLst>
      <p:ext uri="{BB962C8B-B14F-4D97-AF65-F5344CB8AC3E}">
        <p14:creationId xmlns:p14="http://schemas.microsoft.com/office/powerpoint/2010/main" val="403563084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lar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A7666ED7-631A-46AF-B451-227D0A8685A0}" type="slidenum">
              <a:rPr lang="tr-TR"/>
              <a:t>15</a:t>
            </a:fld>
            <a:endParaRPr lang="tr-TR"/>
          </a:p>
        </p:txBody>
      </p:sp>
    </p:spTree>
    <p:extLst>
      <p:ext uri="{BB962C8B-B14F-4D97-AF65-F5344CB8AC3E}">
        <p14:creationId xmlns:p14="http://schemas.microsoft.com/office/powerpoint/2010/main" val="69456231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lar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A7666ED7-631A-46AF-B451-227D0A8685A0}" type="slidenum">
              <a:rPr lang="tr-TR"/>
              <a:t>16</a:t>
            </a:fld>
            <a:endParaRPr lang="tr-TR"/>
          </a:p>
        </p:txBody>
      </p:sp>
    </p:spTree>
    <p:extLst>
      <p:ext uri="{BB962C8B-B14F-4D97-AF65-F5344CB8AC3E}">
        <p14:creationId xmlns:p14="http://schemas.microsoft.com/office/powerpoint/2010/main" val="82050239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lar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A7666ED7-631A-46AF-B451-227D0A8685A0}" type="slidenum">
              <a:rPr lang="tr-TR"/>
              <a:t>2</a:t>
            </a:fld>
            <a:endParaRPr lang="tr-TR"/>
          </a:p>
        </p:txBody>
      </p:sp>
    </p:spTree>
    <p:extLst>
      <p:ext uri="{BB962C8B-B14F-4D97-AF65-F5344CB8AC3E}">
        <p14:creationId xmlns:p14="http://schemas.microsoft.com/office/powerpoint/2010/main" val="154838032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lar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A7666ED7-631A-46AF-B451-227D0A8685A0}" type="slidenum">
              <a:rPr lang="tr-TR"/>
              <a:t>3</a:t>
            </a:fld>
            <a:endParaRPr lang="tr-TR"/>
          </a:p>
        </p:txBody>
      </p:sp>
    </p:spTree>
    <p:extLst>
      <p:ext uri="{BB962C8B-B14F-4D97-AF65-F5344CB8AC3E}">
        <p14:creationId xmlns:p14="http://schemas.microsoft.com/office/powerpoint/2010/main" val="317639773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lar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A7666ED7-631A-46AF-B451-227D0A8685A0}" type="slidenum">
              <a:rPr lang="tr-TR"/>
              <a:t>4</a:t>
            </a:fld>
            <a:endParaRPr lang="tr-TR"/>
          </a:p>
        </p:txBody>
      </p:sp>
    </p:spTree>
    <p:extLst>
      <p:ext uri="{BB962C8B-B14F-4D97-AF65-F5344CB8AC3E}">
        <p14:creationId xmlns:p14="http://schemas.microsoft.com/office/powerpoint/2010/main" val="352662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lar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A7666ED7-631A-46AF-B451-227D0A8685A0}" type="slidenum">
              <a:rPr lang="tr-TR"/>
              <a:t>5</a:t>
            </a:fld>
            <a:endParaRPr lang="tr-TR"/>
          </a:p>
        </p:txBody>
      </p:sp>
    </p:spTree>
    <p:extLst>
      <p:ext uri="{BB962C8B-B14F-4D97-AF65-F5344CB8AC3E}">
        <p14:creationId xmlns:p14="http://schemas.microsoft.com/office/powerpoint/2010/main" val="80725210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lar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A7666ED7-631A-46AF-B451-227D0A8685A0}" type="slidenum">
              <a:rPr lang="tr-TR"/>
              <a:t>6</a:t>
            </a:fld>
            <a:endParaRPr lang="tr-TR"/>
          </a:p>
        </p:txBody>
      </p:sp>
    </p:spTree>
    <p:extLst>
      <p:ext uri="{BB962C8B-B14F-4D97-AF65-F5344CB8AC3E}">
        <p14:creationId xmlns:p14="http://schemas.microsoft.com/office/powerpoint/2010/main" val="96947483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lar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A7666ED7-631A-46AF-B451-227D0A8685A0}" type="slidenum">
              <a:rPr lang="tr-TR"/>
              <a:t>7</a:t>
            </a:fld>
            <a:endParaRPr lang="tr-TR"/>
          </a:p>
        </p:txBody>
      </p:sp>
    </p:spTree>
    <p:extLst>
      <p:ext uri="{BB962C8B-B14F-4D97-AF65-F5344CB8AC3E}">
        <p14:creationId xmlns:p14="http://schemas.microsoft.com/office/powerpoint/2010/main" val="251524379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lar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A7666ED7-631A-46AF-B451-227D0A8685A0}" type="slidenum">
              <a:rPr lang="tr-TR"/>
              <a:t>8</a:t>
            </a:fld>
            <a:endParaRPr lang="tr-TR"/>
          </a:p>
        </p:txBody>
      </p:sp>
    </p:spTree>
    <p:extLst>
      <p:ext uri="{BB962C8B-B14F-4D97-AF65-F5344CB8AC3E}">
        <p14:creationId xmlns:p14="http://schemas.microsoft.com/office/powerpoint/2010/main" val="343534820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lar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A7666ED7-631A-46AF-B451-227D0A8685A0}" type="slidenum">
              <a:rPr lang="tr-TR"/>
              <a:t>9</a:t>
            </a:fld>
            <a:endParaRPr lang="tr-TR"/>
          </a:p>
        </p:txBody>
      </p:sp>
    </p:spTree>
    <p:extLst>
      <p:ext uri="{BB962C8B-B14F-4D97-AF65-F5344CB8AC3E}">
        <p14:creationId xmlns:p14="http://schemas.microsoft.com/office/powerpoint/2010/main" val="178476665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pic>
        <p:nvPicPr>
          <p:cNvPr id="7" name="Resim 6"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4242851"/>
            <a:ext cx="8968084" cy="275942"/>
          </a:xfrm>
          <a:prstGeom prst="rect">
            <a:avLst/>
          </a:prstGeom>
        </p:spPr>
      </p:pic>
      <p:pic>
        <p:nvPicPr>
          <p:cNvPr id="8" name="Resim 7"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111716" y="4243845"/>
            <a:ext cx="3077108" cy="276940"/>
          </a:xfrm>
          <a:prstGeom prst="rect">
            <a:avLst/>
          </a:prstGeom>
        </p:spPr>
      </p:pic>
      <p:sp>
        <p:nvSpPr>
          <p:cNvPr id="9" name="Dikdörtgen 8"/>
          <p:cNvSpPr/>
          <p:nvPr/>
        </p:nvSpPr>
        <p:spPr>
          <a:xfrm>
            <a:off x="0" y="2590078"/>
            <a:ext cx="8968085" cy="1660332"/>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Dikdörtgen 9"/>
          <p:cNvSpPr/>
          <p:nvPr/>
        </p:nvSpPr>
        <p:spPr>
          <a:xfrm>
            <a:off x="9111715" y="2590078"/>
            <a:ext cx="3077109" cy="166033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Başlık 1"/>
          <p:cNvSpPr>
            <a:spLocks noGrp="1"/>
          </p:cNvSpPr>
          <p:nvPr>
            <p:ph type="ctrTitle"/>
          </p:nvPr>
        </p:nvSpPr>
        <p:spPr>
          <a:xfrm>
            <a:off x="680322" y="2733709"/>
            <a:ext cx="8144134" cy="1373070"/>
          </a:xfrm>
        </p:spPr>
        <p:txBody>
          <a:bodyPr anchor="b">
            <a:noAutofit/>
          </a:bodyPr>
          <a:lstStyle>
            <a:lvl1pPr algn="r" latinLnBrk="0">
              <a:defRPr lang="tr-TR" sz="5400"/>
            </a:lvl1pPr>
          </a:lstStyle>
          <a:p>
            <a:r>
              <a:rPr lang="tr-TR" dirty="0"/>
              <a:t>Asıl başlık stili için tıklatın</a:t>
            </a:r>
          </a:p>
        </p:txBody>
      </p:sp>
      <p:sp>
        <p:nvSpPr>
          <p:cNvPr id="3" name="Alt Başlık 2"/>
          <p:cNvSpPr>
            <a:spLocks noGrp="1"/>
          </p:cNvSpPr>
          <p:nvPr>
            <p:ph type="subTitle" idx="1"/>
          </p:nvPr>
        </p:nvSpPr>
        <p:spPr>
          <a:xfrm>
            <a:off x="680322" y="4394039"/>
            <a:ext cx="8144134" cy="1117687"/>
          </a:xfrm>
        </p:spPr>
        <p:txBody>
          <a:bodyPr>
            <a:normAutofit/>
          </a:bodyPr>
          <a:lstStyle>
            <a:lvl1pPr marL="0" indent="0" algn="r" latinLnBrk="0">
              <a:buNone/>
              <a:defRPr lang="tr-TR" sz="2000"/>
            </a:lvl1pPr>
            <a:lvl2pPr marL="457200" indent="0" algn="ctr" latinLnBrk="0">
              <a:buNone/>
              <a:defRPr lang="tr-TR" sz="2000"/>
            </a:lvl2pPr>
            <a:lvl3pPr marL="914400" indent="0" algn="ctr" latinLnBrk="0">
              <a:buNone/>
              <a:defRPr lang="tr-TR" sz="1800"/>
            </a:lvl3pPr>
            <a:lvl4pPr marL="1371600" indent="0" algn="ctr" latinLnBrk="0">
              <a:buNone/>
              <a:defRPr lang="tr-TR" sz="1600"/>
            </a:lvl4pPr>
            <a:lvl5pPr marL="1828800" indent="0" algn="ctr" latinLnBrk="0">
              <a:buNone/>
              <a:defRPr lang="tr-TR" sz="1600"/>
            </a:lvl5pPr>
            <a:lvl6pPr marL="2286000" indent="0" algn="ctr" latinLnBrk="0">
              <a:buNone/>
              <a:defRPr lang="tr-TR" sz="1600"/>
            </a:lvl6pPr>
            <a:lvl7pPr marL="2743200" indent="0" algn="ctr" latinLnBrk="0">
              <a:buNone/>
              <a:defRPr lang="tr-TR" sz="1600"/>
            </a:lvl7pPr>
            <a:lvl8pPr marL="3200400" indent="0" algn="ctr" latinLnBrk="0">
              <a:buNone/>
              <a:defRPr lang="tr-TR" sz="1600"/>
            </a:lvl8pPr>
            <a:lvl9pPr marL="3657600" indent="0" algn="ctr" latinLnBrk="0">
              <a:buNone/>
              <a:defRPr lang="tr-TR" sz="1600"/>
            </a:lvl9pPr>
          </a:lstStyle>
          <a:p>
            <a:r>
              <a:rPr lang="tr-TR" dirty="0"/>
              <a:t>Asıl alt başlık stilini düzenlemek için tıklatın</a:t>
            </a:r>
          </a:p>
        </p:txBody>
      </p:sp>
      <p:sp>
        <p:nvSpPr>
          <p:cNvPr id="4" name="Tarih Yer Tutucusu 3"/>
          <p:cNvSpPr>
            <a:spLocks noGrp="1"/>
          </p:cNvSpPr>
          <p:nvPr>
            <p:ph type="dt" sz="half" idx="10"/>
          </p:nvPr>
        </p:nvSpPr>
        <p:spPr/>
        <p:txBody>
          <a:bodyPr/>
          <a:lstStyle/>
          <a:p>
            <a:fld id="{78ABE3C1-DBE1-495D-B57B-2849774B866A}" type="datetimeFigureOut">
              <a:t>1.11.2022</a:t>
            </a:fld>
            <a:endParaRPr lang="tr-TR"/>
          </a:p>
        </p:txBody>
      </p:sp>
      <p:sp>
        <p:nvSpPr>
          <p:cNvPr id="5" name="Alt 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a:xfrm>
            <a:off x="9255346" y="2750337"/>
            <a:ext cx="1171888" cy="1356442"/>
          </a:xfrm>
        </p:spPr>
        <p:txBody>
          <a:bodyPr/>
          <a:lstStyle/>
          <a:p>
            <a:fld id="{6D22F896-40B5-4ADD-8801-0D06FADFA095}" type="slidenum">
              <a:t>‹#›</a:t>
            </a:fld>
            <a:endParaRPr lang="tr-TR" dirty="0"/>
          </a:p>
        </p:txBody>
      </p:sp>
    </p:spTree>
    <p:extLst>
      <p:ext uri="{BB962C8B-B14F-4D97-AF65-F5344CB8AC3E}">
        <p14:creationId xmlns:p14="http://schemas.microsoft.com/office/powerpoint/2010/main" val="41406859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Resim Yazılı Panoramik Resim">
    <p:spTree>
      <p:nvGrpSpPr>
        <p:cNvPr id="1" name=""/>
        <p:cNvGrpSpPr/>
        <p:nvPr/>
      </p:nvGrpSpPr>
      <p:grpSpPr>
        <a:xfrm>
          <a:off x="0" y="0"/>
          <a:ext cx="0" cy="0"/>
          <a:chOff x="0" y="0"/>
          <a:chExt cx="0" cy="0"/>
        </a:xfrm>
      </p:grpSpPr>
      <p:pic>
        <p:nvPicPr>
          <p:cNvPr id="8" name="Resim 7"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5928628"/>
            <a:ext cx="10437812" cy="321164"/>
          </a:xfrm>
          <a:prstGeom prst="rect">
            <a:avLst/>
          </a:prstGeom>
        </p:spPr>
      </p:pic>
      <p:pic>
        <p:nvPicPr>
          <p:cNvPr id="9" name="Resim 8"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5929622"/>
            <a:ext cx="1602997" cy="144270"/>
          </a:xfrm>
          <a:prstGeom prst="rect">
            <a:avLst/>
          </a:prstGeom>
        </p:spPr>
      </p:pic>
      <p:sp>
        <p:nvSpPr>
          <p:cNvPr id="10" name="Dikdörtgen 9"/>
          <p:cNvSpPr/>
          <p:nvPr/>
        </p:nvSpPr>
        <p:spPr>
          <a:xfrm>
            <a:off x="0" y="4567988"/>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Dikdörtgen 10"/>
          <p:cNvSpPr/>
          <p:nvPr/>
        </p:nvSpPr>
        <p:spPr>
          <a:xfrm>
            <a:off x="10585827" y="4567988"/>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Başlık 1"/>
          <p:cNvSpPr>
            <a:spLocks noGrp="1"/>
          </p:cNvSpPr>
          <p:nvPr>
            <p:ph type="title"/>
          </p:nvPr>
        </p:nvSpPr>
        <p:spPr>
          <a:xfrm>
            <a:off x="680322" y="4711616"/>
            <a:ext cx="9613859" cy="453051"/>
          </a:xfrm>
        </p:spPr>
        <p:txBody>
          <a:bodyPr anchor="b">
            <a:normAutofit/>
          </a:bodyPr>
          <a:lstStyle>
            <a:lvl1pPr latinLnBrk="0">
              <a:defRPr lang="tr-TR" sz="2400"/>
            </a:lvl1pPr>
          </a:lstStyle>
          <a:p>
            <a:r>
              <a:rPr lang="tr-TR" dirty="0"/>
              <a:t>Asıl başlık stili için tıklatın</a:t>
            </a:r>
          </a:p>
        </p:txBody>
      </p:sp>
      <p:sp>
        <p:nvSpPr>
          <p:cNvPr id="3" name="Resim Yer Tutucusu 2"/>
          <p:cNvSpPr>
            <a:spLocks noGrp="1" noChangeAspect="1"/>
          </p:cNvSpPr>
          <p:nvPr>
            <p:ph type="pic" idx="1"/>
          </p:nvPr>
        </p:nvSpPr>
        <p:spPr>
          <a:xfrm>
            <a:off x="680322" y="609597"/>
            <a:ext cx="9613859" cy="3589575"/>
          </a:xfrm>
          <a:noFill/>
          <a:ln>
            <a:noFill/>
          </a:ln>
          <a:effectLst>
            <a:outerShdw blurRad="76200" dist="63500" dir="5040000" algn="tl" rotWithShape="0">
              <a:srgbClr val="000000">
                <a:alpha val="41000"/>
              </a:srgbClr>
            </a:outerShdw>
          </a:effectLst>
        </p:spPr>
        <p:txBody>
          <a:bodyPr anchor="t"/>
          <a:lstStyle>
            <a:lvl1pPr marL="0" indent="0" latinLnBrk="0">
              <a:buNone/>
              <a:defRPr lang="tr-TR" sz="3200"/>
            </a:lvl1pPr>
            <a:lvl2pPr marL="457200" indent="0" latinLnBrk="0">
              <a:buNone/>
              <a:defRPr lang="tr-TR" sz="2800"/>
            </a:lvl2pPr>
            <a:lvl3pPr marL="914400" indent="0" latinLnBrk="0">
              <a:buNone/>
              <a:defRPr lang="tr-TR" sz="2400"/>
            </a:lvl3pPr>
            <a:lvl4pPr marL="1371600" indent="0" latinLnBrk="0">
              <a:buNone/>
              <a:defRPr lang="tr-TR" sz="2000"/>
            </a:lvl4pPr>
            <a:lvl5pPr marL="1828800" indent="0" latinLnBrk="0">
              <a:buNone/>
              <a:defRPr lang="tr-TR" sz="2000"/>
            </a:lvl5pPr>
            <a:lvl6pPr marL="2286000" indent="0" latinLnBrk="0">
              <a:buNone/>
              <a:defRPr lang="tr-TR" sz="2000"/>
            </a:lvl6pPr>
            <a:lvl7pPr marL="2743200" indent="0" latinLnBrk="0">
              <a:buNone/>
              <a:defRPr lang="tr-TR" sz="2000"/>
            </a:lvl7pPr>
            <a:lvl8pPr marL="3200400" indent="0" latinLnBrk="0">
              <a:buNone/>
              <a:defRPr lang="tr-TR" sz="2000"/>
            </a:lvl8pPr>
            <a:lvl9pPr marL="3657600" indent="0" latinLnBrk="0">
              <a:buNone/>
              <a:defRPr lang="tr-TR" sz="2000"/>
            </a:lvl9pPr>
          </a:lstStyle>
          <a:p>
            <a:r>
              <a:rPr lang="tr-TR" dirty="0"/>
              <a:t>Resim eklemek için simgeyi tıklatın</a:t>
            </a:r>
          </a:p>
        </p:txBody>
      </p:sp>
      <p:sp>
        <p:nvSpPr>
          <p:cNvPr id="4" name="Metin Yer Tutucusu 3"/>
          <p:cNvSpPr>
            <a:spLocks noGrp="1"/>
          </p:cNvSpPr>
          <p:nvPr>
            <p:ph type="body" sz="half" idx="2"/>
          </p:nvPr>
        </p:nvSpPr>
        <p:spPr>
          <a:xfrm>
            <a:off x="680319" y="5169583"/>
            <a:ext cx="9613862" cy="622971"/>
          </a:xfrm>
        </p:spPr>
        <p:txBody>
          <a:bodyPr/>
          <a:lstStyle>
            <a:lvl1pPr marL="0" indent="0" latinLnBrk="0">
              <a:buNone/>
              <a:defRPr lang="tr-TR" sz="1600"/>
            </a:lvl1pPr>
            <a:lvl2pPr marL="457200" indent="0" latinLnBrk="0">
              <a:buNone/>
              <a:defRPr lang="tr-TR" sz="1400"/>
            </a:lvl2pPr>
            <a:lvl3pPr marL="914400" indent="0" latinLnBrk="0">
              <a:buNone/>
              <a:defRPr lang="tr-TR" sz="1200"/>
            </a:lvl3pPr>
            <a:lvl4pPr marL="1371600" indent="0" latinLnBrk="0">
              <a:buNone/>
              <a:defRPr lang="tr-TR" sz="1000"/>
            </a:lvl4pPr>
            <a:lvl5pPr marL="1828800" indent="0" latinLnBrk="0">
              <a:buNone/>
              <a:defRPr lang="tr-TR" sz="1000"/>
            </a:lvl5pPr>
            <a:lvl6pPr marL="2286000" indent="0" latinLnBrk="0">
              <a:buNone/>
              <a:defRPr lang="tr-TR" sz="1000"/>
            </a:lvl6pPr>
            <a:lvl7pPr marL="2743200" indent="0" latinLnBrk="0">
              <a:buNone/>
              <a:defRPr lang="tr-TR" sz="1000"/>
            </a:lvl7pPr>
            <a:lvl8pPr marL="3200400" indent="0" latinLnBrk="0">
              <a:buNone/>
              <a:defRPr lang="tr-TR" sz="1000"/>
            </a:lvl8pPr>
            <a:lvl9pPr marL="3657600" indent="0" latinLnBrk="0">
              <a:buNone/>
              <a:defRPr lang="tr-TR" sz="1000"/>
            </a:lvl9pPr>
          </a:lstStyle>
          <a:p>
            <a:pPr lvl="0"/>
            <a:r>
              <a:rPr lang="tr-TR" dirty="0"/>
              <a:t>Asıl metin stillerini düzenlemek için tıklatın</a:t>
            </a:r>
          </a:p>
        </p:txBody>
      </p:sp>
      <p:sp>
        <p:nvSpPr>
          <p:cNvPr id="5" name="Tarih Yer Tutucusu 4"/>
          <p:cNvSpPr>
            <a:spLocks noGrp="1"/>
          </p:cNvSpPr>
          <p:nvPr>
            <p:ph type="dt" sz="half" idx="10"/>
          </p:nvPr>
        </p:nvSpPr>
        <p:spPr/>
        <p:txBody>
          <a:bodyPr/>
          <a:lstStyle/>
          <a:p>
            <a:fld id="{446C117F-5CCF-4837-BE5F-2B92066CAFAF}" type="datetimeFigureOut">
              <a:t>1.11.2022</a:t>
            </a:fld>
            <a:endParaRPr lang="tr-TR"/>
          </a:p>
        </p:txBody>
      </p:sp>
      <p:sp>
        <p:nvSpPr>
          <p:cNvPr id="6" name="Alt 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a:xfrm>
            <a:off x="10729455" y="4711309"/>
            <a:ext cx="1154151" cy="1090789"/>
          </a:xfrm>
        </p:spPr>
        <p:txBody>
          <a:bodyPr/>
          <a:lstStyle/>
          <a:p>
            <a:fld id="{6D22F896-40B5-4ADD-8801-0D06FADFA095}" type="slidenum">
              <a:t>‹#›</a:t>
            </a:fld>
            <a:endParaRPr lang="tr-TR"/>
          </a:p>
        </p:txBody>
      </p:sp>
    </p:spTree>
    <p:extLst>
      <p:ext uri="{BB962C8B-B14F-4D97-AF65-F5344CB8AC3E}">
        <p14:creationId xmlns:p14="http://schemas.microsoft.com/office/powerpoint/2010/main" val="28901651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Başlık ve Resim Yazısı">
    <p:spTree>
      <p:nvGrpSpPr>
        <p:cNvPr id="1" name=""/>
        <p:cNvGrpSpPr/>
        <p:nvPr/>
      </p:nvGrpSpPr>
      <p:grpSpPr>
        <a:xfrm>
          <a:off x="0" y="0"/>
          <a:ext cx="0" cy="0"/>
          <a:chOff x="0" y="0"/>
          <a:chExt cx="0" cy="0"/>
        </a:xfrm>
      </p:grpSpPr>
      <p:pic>
        <p:nvPicPr>
          <p:cNvPr id="8" name="Resim 7"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5928628"/>
            <a:ext cx="10437812" cy="321164"/>
          </a:xfrm>
          <a:prstGeom prst="rect">
            <a:avLst/>
          </a:prstGeom>
        </p:spPr>
      </p:pic>
      <p:pic>
        <p:nvPicPr>
          <p:cNvPr id="9" name="Resim 8"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5929622"/>
            <a:ext cx="1602997" cy="144270"/>
          </a:xfrm>
          <a:prstGeom prst="rect">
            <a:avLst/>
          </a:prstGeom>
        </p:spPr>
      </p:pic>
      <p:sp>
        <p:nvSpPr>
          <p:cNvPr id="10" name="Dikdörtgen 9"/>
          <p:cNvSpPr/>
          <p:nvPr/>
        </p:nvSpPr>
        <p:spPr>
          <a:xfrm>
            <a:off x="0" y="4567988"/>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Dikdörtgen 10"/>
          <p:cNvSpPr/>
          <p:nvPr/>
        </p:nvSpPr>
        <p:spPr>
          <a:xfrm>
            <a:off x="10585827" y="4567988"/>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Başlık 1"/>
          <p:cNvSpPr>
            <a:spLocks noGrp="1"/>
          </p:cNvSpPr>
          <p:nvPr>
            <p:ph type="title"/>
          </p:nvPr>
        </p:nvSpPr>
        <p:spPr>
          <a:xfrm>
            <a:off x="680322" y="609597"/>
            <a:ext cx="9613858" cy="3592750"/>
          </a:xfrm>
        </p:spPr>
        <p:txBody>
          <a:bodyPr anchor="ctr"/>
          <a:lstStyle>
            <a:lvl1pPr latinLnBrk="0">
              <a:defRPr lang="tr-TR" sz="3200"/>
            </a:lvl1pPr>
          </a:lstStyle>
          <a:p>
            <a:r>
              <a:rPr lang="tr-TR" dirty="0"/>
              <a:t>Asıl başlık stili için tıklatın</a:t>
            </a:r>
          </a:p>
        </p:txBody>
      </p:sp>
      <p:sp>
        <p:nvSpPr>
          <p:cNvPr id="4" name="Metin Yer Tutucusu 3"/>
          <p:cNvSpPr>
            <a:spLocks noGrp="1"/>
          </p:cNvSpPr>
          <p:nvPr>
            <p:ph type="body" sz="half" idx="2"/>
          </p:nvPr>
        </p:nvSpPr>
        <p:spPr>
          <a:xfrm>
            <a:off x="680322" y="4711615"/>
            <a:ext cx="9613859" cy="1090789"/>
          </a:xfrm>
        </p:spPr>
        <p:txBody>
          <a:bodyPr anchor="ctr"/>
          <a:lstStyle>
            <a:lvl1pPr marL="0" indent="0" latinLnBrk="0">
              <a:buNone/>
              <a:defRPr lang="tr-TR" sz="1600"/>
            </a:lvl1pPr>
            <a:lvl2pPr marL="457200" indent="0" latinLnBrk="0">
              <a:buNone/>
              <a:defRPr lang="tr-TR" sz="1400"/>
            </a:lvl2pPr>
            <a:lvl3pPr marL="914400" indent="0" latinLnBrk="0">
              <a:buNone/>
              <a:defRPr lang="tr-TR" sz="1200"/>
            </a:lvl3pPr>
            <a:lvl4pPr marL="1371600" indent="0" latinLnBrk="0">
              <a:buNone/>
              <a:defRPr lang="tr-TR" sz="1000"/>
            </a:lvl4pPr>
            <a:lvl5pPr marL="1828800" indent="0" latinLnBrk="0">
              <a:buNone/>
              <a:defRPr lang="tr-TR" sz="1000"/>
            </a:lvl5pPr>
            <a:lvl6pPr marL="2286000" indent="0" latinLnBrk="0">
              <a:buNone/>
              <a:defRPr lang="tr-TR" sz="1000"/>
            </a:lvl6pPr>
            <a:lvl7pPr marL="2743200" indent="0" latinLnBrk="0">
              <a:buNone/>
              <a:defRPr lang="tr-TR" sz="1000"/>
            </a:lvl7pPr>
            <a:lvl8pPr marL="3200400" indent="0" latinLnBrk="0">
              <a:buNone/>
              <a:defRPr lang="tr-TR" sz="1000"/>
            </a:lvl8pPr>
            <a:lvl9pPr marL="3657600" indent="0" latinLnBrk="0">
              <a:buNone/>
              <a:defRPr lang="tr-TR" sz="1000"/>
            </a:lvl9pPr>
          </a:lstStyle>
          <a:p>
            <a:pPr lvl="0"/>
            <a:r>
              <a:rPr lang="tr-TR" dirty="0"/>
              <a:t>Asıl metin stillerini düzenlemek için tıklatın</a:t>
            </a:r>
          </a:p>
        </p:txBody>
      </p:sp>
      <p:sp>
        <p:nvSpPr>
          <p:cNvPr id="5" name="Tarih Yer Tutucusu 4"/>
          <p:cNvSpPr>
            <a:spLocks noGrp="1"/>
          </p:cNvSpPr>
          <p:nvPr>
            <p:ph type="dt" sz="half" idx="10"/>
          </p:nvPr>
        </p:nvSpPr>
        <p:spPr/>
        <p:txBody>
          <a:bodyPr/>
          <a:lstStyle/>
          <a:p>
            <a:fld id="{84EB90BD-B6CE-46B7-997F-7313B992CCDC}" type="datetimeFigureOut">
              <a:t>1.11.2022</a:t>
            </a:fld>
            <a:endParaRPr lang="tr-TR" dirty="0"/>
          </a:p>
        </p:txBody>
      </p:sp>
      <p:sp>
        <p:nvSpPr>
          <p:cNvPr id="6" name="Alt Bilgi Yer Tutucusu 5"/>
          <p:cNvSpPr>
            <a:spLocks noGrp="1"/>
          </p:cNvSpPr>
          <p:nvPr>
            <p:ph type="ftr" sz="quarter" idx="11"/>
          </p:nvPr>
        </p:nvSpPr>
        <p:spPr/>
        <p:txBody>
          <a:bodyPr/>
          <a:lstStyle/>
          <a:p>
            <a:endParaRPr lang="tr-TR" dirty="0"/>
          </a:p>
        </p:txBody>
      </p:sp>
      <p:sp>
        <p:nvSpPr>
          <p:cNvPr id="7" name="Slayt Numarası Yer Tutucusu 6"/>
          <p:cNvSpPr>
            <a:spLocks noGrp="1"/>
          </p:cNvSpPr>
          <p:nvPr>
            <p:ph type="sldNum" sz="quarter" idx="12"/>
          </p:nvPr>
        </p:nvSpPr>
        <p:spPr>
          <a:xfrm>
            <a:off x="10729455" y="4711615"/>
            <a:ext cx="1154151" cy="1090789"/>
          </a:xfrm>
        </p:spPr>
        <p:txBody>
          <a:bodyPr/>
          <a:lstStyle/>
          <a:p>
            <a:fld id="{6D22F896-40B5-4ADD-8801-0D06FADFA095}" type="slidenum">
              <a:t>‹#›</a:t>
            </a:fld>
            <a:endParaRPr lang="tr-TR" dirty="0"/>
          </a:p>
        </p:txBody>
      </p:sp>
    </p:spTree>
    <p:extLst>
      <p:ext uri="{BB962C8B-B14F-4D97-AF65-F5344CB8AC3E}">
        <p14:creationId xmlns:p14="http://schemas.microsoft.com/office/powerpoint/2010/main" val="41311105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Resim Yazılı Alıntı">
    <p:spTree>
      <p:nvGrpSpPr>
        <p:cNvPr id="1" name=""/>
        <p:cNvGrpSpPr/>
        <p:nvPr/>
      </p:nvGrpSpPr>
      <p:grpSpPr>
        <a:xfrm>
          <a:off x="0" y="0"/>
          <a:ext cx="0" cy="0"/>
          <a:chOff x="0" y="0"/>
          <a:chExt cx="0" cy="0"/>
        </a:xfrm>
      </p:grpSpPr>
      <p:pic>
        <p:nvPicPr>
          <p:cNvPr id="11" name="Resim 10"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5928628"/>
            <a:ext cx="10437812" cy="321164"/>
          </a:xfrm>
          <a:prstGeom prst="rect">
            <a:avLst/>
          </a:prstGeom>
        </p:spPr>
      </p:pic>
      <p:pic>
        <p:nvPicPr>
          <p:cNvPr id="13" name="Resim 12"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5929622"/>
            <a:ext cx="1602997" cy="144270"/>
          </a:xfrm>
          <a:prstGeom prst="rect">
            <a:avLst/>
          </a:prstGeom>
        </p:spPr>
      </p:pic>
      <p:sp>
        <p:nvSpPr>
          <p:cNvPr id="14" name="Dikdörtgen 13"/>
          <p:cNvSpPr/>
          <p:nvPr/>
        </p:nvSpPr>
        <p:spPr>
          <a:xfrm>
            <a:off x="0" y="4567988"/>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Dikdörtgen 14"/>
          <p:cNvSpPr/>
          <p:nvPr/>
        </p:nvSpPr>
        <p:spPr>
          <a:xfrm>
            <a:off x="10585827" y="4567988"/>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Başlık 1"/>
          <p:cNvSpPr>
            <a:spLocks noGrp="1"/>
          </p:cNvSpPr>
          <p:nvPr>
            <p:ph type="title"/>
          </p:nvPr>
        </p:nvSpPr>
        <p:spPr>
          <a:xfrm>
            <a:off x="1127856" y="609598"/>
            <a:ext cx="8718877" cy="3036061"/>
          </a:xfrm>
        </p:spPr>
        <p:txBody>
          <a:bodyPr anchor="ctr"/>
          <a:lstStyle>
            <a:lvl1pPr latinLnBrk="0">
              <a:defRPr lang="tr-TR" sz="3200"/>
            </a:lvl1pPr>
          </a:lstStyle>
          <a:p>
            <a:r>
              <a:rPr lang="tr-TR" dirty="0"/>
              <a:t>Asıl başlık stili için tıklatın</a:t>
            </a:r>
          </a:p>
        </p:txBody>
      </p:sp>
      <p:sp>
        <p:nvSpPr>
          <p:cNvPr id="12" name="Metin Yer Tutucusu 3"/>
          <p:cNvSpPr>
            <a:spLocks noGrp="1"/>
          </p:cNvSpPr>
          <p:nvPr>
            <p:ph type="body" sz="half" idx="13"/>
          </p:nvPr>
        </p:nvSpPr>
        <p:spPr>
          <a:xfrm>
            <a:off x="1402288" y="3653379"/>
            <a:ext cx="8156579" cy="548968"/>
          </a:xfrm>
        </p:spPr>
        <p:txBody>
          <a:bodyPr anchor="t">
            <a:normAutofit/>
          </a:bodyPr>
          <a:lstStyle>
            <a:lvl1pPr marL="0" indent="0" latinLnBrk="0">
              <a:buNone/>
              <a:defRPr lang="tr-TR" sz="1400"/>
            </a:lvl1pPr>
            <a:lvl2pPr marL="457200" indent="0" latinLnBrk="0">
              <a:buNone/>
              <a:defRPr lang="tr-TR" sz="1400"/>
            </a:lvl2pPr>
            <a:lvl3pPr marL="914400" indent="0" latinLnBrk="0">
              <a:buNone/>
              <a:defRPr lang="tr-TR" sz="1200"/>
            </a:lvl3pPr>
            <a:lvl4pPr marL="1371600" indent="0" latinLnBrk="0">
              <a:buNone/>
              <a:defRPr lang="tr-TR" sz="1000"/>
            </a:lvl4pPr>
            <a:lvl5pPr marL="1828800" indent="0" latinLnBrk="0">
              <a:buNone/>
              <a:defRPr lang="tr-TR" sz="1000"/>
            </a:lvl5pPr>
            <a:lvl6pPr marL="2286000" indent="0" latinLnBrk="0">
              <a:buNone/>
              <a:defRPr lang="tr-TR" sz="1000"/>
            </a:lvl6pPr>
            <a:lvl7pPr marL="2743200" indent="0" latinLnBrk="0">
              <a:buNone/>
              <a:defRPr lang="tr-TR" sz="1000"/>
            </a:lvl7pPr>
            <a:lvl8pPr marL="3200400" indent="0" latinLnBrk="0">
              <a:buNone/>
              <a:defRPr lang="tr-TR" sz="1000"/>
            </a:lvl8pPr>
            <a:lvl9pPr marL="3657600" indent="0" latinLnBrk="0">
              <a:buNone/>
              <a:defRPr lang="tr-TR" sz="1000"/>
            </a:lvl9pPr>
          </a:lstStyle>
          <a:p>
            <a:pPr lvl="0"/>
            <a:r>
              <a:rPr lang="tr-TR" dirty="0"/>
              <a:t>Asıl metin stillerini düzenlemek için tıklatın</a:t>
            </a:r>
          </a:p>
        </p:txBody>
      </p:sp>
      <p:sp>
        <p:nvSpPr>
          <p:cNvPr id="4" name="Metin Yer Tutucusu 3"/>
          <p:cNvSpPr>
            <a:spLocks noGrp="1"/>
          </p:cNvSpPr>
          <p:nvPr>
            <p:ph type="body" sz="half" idx="2"/>
          </p:nvPr>
        </p:nvSpPr>
        <p:spPr>
          <a:xfrm>
            <a:off x="680322" y="4711615"/>
            <a:ext cx="9613859" cy="1090789"/>
          </a:xfrm>
        </p:spPr>
        <p:txBody>
          <a:bodyPr anchor="ctr">
            <a:normAutofit/>
          </a:bodyPr>
          <a:lstStyle>
            <a:lvl1pPr marL="0" indent="0" latinLnBrk="0">
              <a:buNone/>
              <a:defRPr lang="tr-TR" sz="1600"/>
            </a:lvl1pPr>
            <a:lvl2pPr marL="457200" indent="0" latinLnBrk="0">
              <a:buNone/>
              <a:defRPr lang="tr-TR" sz="1400"/>
            </a:lvl2pPr>
            <a:lvl3pPr marL="914400" indent="0" latinLnBrk="0">
              <a:buNone/>
              <a:defRPr lang="tr-TR" sz="1200"/>
            </a:lvl3pPr>
            <a:lvl4pPr marL="1371600" indent="0" latinLnBrk="0">
              <a:buNone/>
              <a:defRPr lang="tr-TR" sz="1000"/>
            </a:lvl4pPr>
            <a:lvl5pPr marL="1828800" indent="0" latinLnBrk="0">
              <a:buNone/>
              <a:defRPr lang="tr-TR" sz="1000"/>
            </a:lvl5pPr>
            <a:lvl6pPr marL="2286000" indent="0" latinLnBrk="0">
              <a:buNone/>
              <a:defRPr lang="tr-TR" sz="1000"/>
            </a:lvl6pPr>
            <a:lvl7pPr marL="2743200" indent="0" latinLnBrk="0">
              <a:buNone/>
              <a:defRPr lang="tr-TR" sz="1000"/>
            </a:lvl7pPr>
            <a:lvl8pPr marL="3200400" indent="0" latinLnBrk="0">
              <a:buNone/>
              <a:defRPr lang="tr-TR" sz="1000"/>
            </a:lvl8pPr>
            <a:lvl9pPr marL="3657600" indent="0" latinLnBrk="0">
              <a:buNone/>
              <a:defRPr lang="tr-TR" sz="1000"/>
            </a:lvl9pPr>
          </a:lstStyle>
          <a:p>
            <a:pPr lvl="0"/>
            <a:r>
              <a:rPr lang="tr-TR" dirty="0"/>
              <a:t>Asıl metin stillerini düzenlemek için tıklatın</a:t>
            </a:r>
          </a:p>
        </p:txBody>
      </p:sp>
      <p:sp>
        <p:nvSpPr>
          <p:cNvPr id="5" name="Tarih Yer Tutucusu 4"/>
          <p:cNvSpPr>
            <a:spLocks noGrp="1"/>
          </p:cNvSpPr>
          <p:nvPr>
            <p:ph type="dt" sz="half" idx="10"/>
          </p:nvPr>
        </p:nvSpPr>
        <p:spPr/>
        <p:txBody>
          <a:bodyPr/>
          <a:lstStyle/>
          <a:p>
            <a:fld id="{CDB9D11F-B188-461D-B23F-39381795C052}" type="datetimeFigureOut">
              <a:t>1.11.2022</a:t>
            </a:fld>
            <a:endParaRPr lang="tr-TR" dirty="0"/>
          </a:p>
        </p:txBody>
      </p:sp>
      <p:sp>
        <p:nvSpPr>
          <p:cNvPr id="6" name="Alt Bilgi Yer Tutucusu 5"/>
          <p:cNvSpPr>
            <a:spLocks noGrp="1"/>
          </p:cNvSpPr>
          <p:nvPr>
            <p:ph type="ftr" sz="quarter" idx="11"/>
          </p:nvPr>
        </p:nvSpPr>
        <p:spPr/>
        <p:txBody>
          <a:bodyPr/>
          <a:lstStyle/>
          <a:p>
            <a:endParaRPr lang="tr-TR" dirty="0"/>
          </a:p>
        </p:txBody>
      </p:sp>
      <p:sp>
        <p:nvSpPr>
          <p:cNvPr id="7" name="Slayt Numarası Yer Tutucusu 6"/>
          <p:cNvSpPr>
            <a:spLocks noGrp="1"/>
          </p:cNvSpPr>
          <p:nvPr>
            <p:ph type="sldNum" sz="quarter" idx="12"/>
          </p:nvPr>
        </p:nvSpPr>
        <p:spPr>
          <a:xfrm>
            <a:off x="10729455" y="4709925"/>
            <a:ext cx="1154151" cy="1090789"/>
          </a:xfrm>
        </p:spPr>
        <p:txBody>
          <a:bodyPr/>
          <a:lstStyle/>
          <a:p>
            <a:fld id="{6D22F896-40B5-4ADD-8801-0D06FADFA095}" type="slidenum">
              <a:t>‹#›</a:t>
            </a:fld>
            <a:endParaRPr lang="tr-TR" dirty="0"/>
          </a:p>
        </p:txBody>
      </p:sp>
      <p:sp>
        <p:nvSpPr>
          <p:cNvPr id="16" name="MetinKutusu 15"/>
          <p:cNvSpPr txBox="1"/>
          <p:nvPr/>
        </p:nvSpPr>
        <p:spPr>
          <a:xfrm>
            <a:off x="583572" y="748116"/>
            <a:ext cx="609600" cy="584776"/>
          </a:xfrm>
          <a:prstGeom prst="rect">
            <a:avLst/>
          </a:prstGeom>
        </p:spPr>
        <p:txBody>
          <a:bodyPr vert="horz" lIns="91440" tIns="45720" rIns="91440" bIns="45720" rtlCol="0" anchor="ctr">
            <a:noAutofit/>
          </a:bodyPr>
          <a:lstStyle>
            <a:lvl1pPr latinLnBrk="0">
              <a:spcBef>
                <a:spcPct val="0"/>
              </a:spcBef>
              <a:buNone/>
              <a:defRPr lang="tr-T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latinLnBrk="0">
              <a:defRPr lang="tr-TR">
                <a:solidFill>
                  <a:schemeClr val="tx2"/>
                </a:solidFill>
              </a:defRPr>
            </a:lvl2pPr>
            <a:lvl3pPr latinLnBrk="0">
              <a:defRPr lang="tr-TR">
                <a:solidFill>
                  <a:schemeClr val="tx2"/>
                </a:solidFill>
              </a:defRPr>
            </a:lvl3pPr>
            <a:lvl4pPr latinLnBrk="0">
              <a:defRPr lang="tr-TR">
                <a:solidFill>
                  <a:schemeClr val="tx2"/>
                </a:solidFill>
              </a:defRPr>
            </a:lvl4pPr>
            <a:lvl5pPr latinLnBrk="0">
              <a:defRPr lang="tr-TR">
                <a:solidFill>
                  <a:schemeClr val="tx2"/>
                </a:solidFill>
              </a:defRPr>
            </a:lvl5pPr>
            <a:lvl6pPr latinLnBrk="0">
              <a:defRPr lang="tr-TR">
                <a:solidFill>
                  <a:schemeClr val="tx2"/>
                </a:solidFill>
              </a:defRPr>
            </a:lvl6pPr>
            <a:lvl7pPr latinLnBrk="0">
              <a:defRPr lang="tr-TR">
                <a:solidFill>
                  <a:schemeClr val="tx2"/>
                </a:solidFill>
              </a:defRPr>
            </a:lvl7pPr>
            <a:lvl8pPr latinLnBrk="0">
              <a:defRPr lang="tr-TR">
                <a:solidFill>
                  <a:schemeClr val="tx2"/>
                </a:solidFill>
              </a:defRPr>
            </a:lvl8pPr>
            <a:lvl9pPr latinLnBrk="0">
              <a:defRPr lang="tr-TR">
                <a:solidFill>
                  <a:schemeClr val="tx2"/>
                </a:solidFill>
              </a:defRPr>
            </a:lvl9pPr>
          </a:lstStyle>
          <a:p>
            <a:pPr lvl="0"/>
            <a:r>
              <a:rPr lang="tr-TR" sz="7200">
                <a:solidFill>
                  <a:schemeClr val="tx1"/>
                </a:solidFill>
                <a:effectLst/>
              </a:rPr>
              <a:t>“</a:t>
            </a:r>
          </a:p>
        </p:txBody>
      </p:sp>
      <p:sp>
        <p:nvSpPr>
          <p:cNvPr id="17" name="MetinKutusu 16"/>
          <p:cNvSpPr txBox="1"/>
          <p:nvPr/>
        </p:nvSpPr>
        <p:spPr>
          <a:xfrm>
            <a:off x="9662809" y="3033524"/>
            <a:ext cx="609600" cy="584776"/>
          </a:xfrm>
          <a:prstGeom prst="rect">
            <a:avLst/>
          </a:prstGeom>
        </p:spPr>
        <p:txBody>
          <a:bodyPr vert="horz" lIns="91440" tIns="45720" rIns="91440" bIns="45720" rtlCol="0" anchor="ctr">
            <a:noAutofit/>
          </a:bodyPr>
          <a:lstStyle>
            <a:lvl1pPr latinLnBrk="0">
              <a:spcBef>
                <a:spcPct val="0"/>
              </a:spcBef>
              <a:buNone/>
              <a:defRPr lang="tr-T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latinLnBrk="0">
              <a:defRPr lang="tr-TR">
                <a:solidFill>
                  <a:schemeClr val="tx2"/>
                </a:solidFill>
              </a:defRPr>
            </a:lvl2pPr>
            <a:lvl3pPr latinLnBrk="0">
              <a:defRPr lang="tr-TR">
                <a:solidFill>
                  <a:schemeClr val="tx2"/>
                </a:solidFill>
              </a:defRPr>
            </a:lvl3pPr>
            <a:lvl4pPr latinLnBrk="0">
              <a:defRPr lang="tr-TR">
                <a:solidFill>
                  <a:schemeClr val="tx2"/>
                </a:solidFill>
              </a:defRPr>
            </a:lvl4pPr>
            <a:lvl5pPr latinLnBrk="0">
              <a:defRPr lang="tr-TR">
                <a:solidFill>
                  <a:schemeClr val="tx2"/>
                </a:solidFill>
              </a:defRPr>
            </a:lvl5pPr>
            <a:lvl6pPr latinLnBrk="0">
              <a:defRPr lang="tr-TR">
                <a:solidFill>
                  <a:schemeClr val="tx2"/>
                </a:solidFill>
              </a:defRPr>
            </a:lvl6pPr>
            <a:lvl7pPr latinLnBrk="0">
              <a:defRPr lang="tr-TR">
                <a:solidFill>
                  <a:schemeClr val="tx2"/>
                </a:solidFill>
              </a:defRPr>
            </a:lvl7pPr>
            <a:lvl8pPr latinLnBrk="0">
              <a:defRPr lang="tr-TR">
                <a:solidFill>
                  <a:schemeClr val="tx2"/>
                </a:solidFill>
              </a:defRPr>
            </a:lvl8pPr>
            <a:lvl9pPr latinLnBrk="0">
              <a:defRPr lang="tr-TR">
                <a:solidFill>
                  <a:schemeClr val="tx2"/>
                </a:solidFill>
              </a:defRPr>
            </a:lvl9pPr>
          </a:lstStyle>
          <a:p>
            <a:pPr lvl="0" algn="r"/>
            <a:r>
              <a:rPr lang="tr-TR" sz="7200">
                <a:solidFill>
                  <a:schemeClr val="tx1"/>
                </a:solidFill>
                <a:effectLst/>
              </a:rPr>
              <a:t>”</a:t>
            </a:r>
          </a:p>
        </p:txBody>
      </p:sp>
    </p:spTree>
    <p:extLst>
      <p:ext uri="{BB962C8B-B14F-4D97-AF65-F5344CB8AC3E}">
        <p14:creationId xmlns:p14="http://schemas.microsoft.com/office/powerpoint/2010/main" val="13734282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Ad Kartı">
    <p:spTree>
      <p:nvGrpSpPr>
        <p:cNvPr id="1" name=""/>
        <p:cNvGrpSpPr/>
        <p:nvPr/>
      </p:nvGrpSpPr>
      <p:grpSpPr>
        <a:xfrm>
          <a:off x="0" y="0"/>
          <a:ext cx="0" cy="0"/>
          <a:chOff x="0" y="0"/>
          <a:chExt cx="0" cy="0"/>
        </a:xfrm>
      </p:grpSpPr>
      <p:pic>
        <p:nvPicPr>
          <p:cNvPr id="9" name="Resim 8"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5928628"/>
            <a:ext cx="10437812" cy="321164"/>
          </a:xfrm>
          <a:prstGeom prst="rect">
            <a:avLst/>
          </a:prstGeom>
        </p:spPr>
      </p:pic>
      <p:pic>
        <p:nvPicPr>
          <p:cNvPr id="10" name="Resim 9"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5929622"/>
            <a:ext cx="1602997" cy="144270"/>
          </a:xfrm>
          <a:prstGeom prst="rect">
            <a:avLst/>
          </a:prstGeom>
        </p:spPr>
      </p:pic>
      <p:sp>
        <p:nvSpPr>
          <p:cNvPr id="11" name="Dikdörtgen 10"/>
          <p:cNvSpPr/>
          <p:nvPr/>
        </p:nvSpPr>
        <p:spPr>
          <a:xfrm>
            <a:off x="0" y="4567988"/>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2" name="Dikdörtgen 11"/>
          <p:cNvSpPr/>
          <p:nvPr/>
        </p:nvSpPr>
        <p:spPr>
          <a:xfrm>
            <a:off x="10585827" y="4567988"/>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Başlık 1"/>
          <p:cNvSpPr>
            <a:spLocks noGrp="1"/>
          </p:cNvSpPr>
          <p:nvPr>
            <p:ph type="title"/>
          </p:nvPr>
        </p:nvSpPr>
        <p:spPr>
          <a:xfrm>
            <a:off x="680319" y="4711615"/>
            <a:ext cx="9613862" cy="588535"/>
          </a:xfrm>
        </p:spPr>
        <p:txBody>
          <a:bodyPr anchor="b"/>
          <a:lstStyle>
            <a:lvl1pPr latinLnBrk="0">
              <a:defRPr lang="tr-TR" sz="3200"/>
            </a:lvl1pPr>
          </a:lstStyle>
          <a:p>
            <a:r>
              <a:rPr lang="tr-TR" dirty="0"/>
              <a:t>Asıl başlık stili için tıklatın</a:t>
            </a:r>
          </a:p>
        </p:txBody>
      </p:sp>
      <p:sp>
        <p:nvSpPr>
          <p:cNvPr id="4" name="Metin Yer Tutucusu 3"/>
          <p:cNvSpPr>
            <a:spLocks noGrp="1"/>
          </p:cNvSpPr>
          <p:nvPr>
            <p:ph type="body" sz="half" idx="2"/>
          </p:nvPr>
        </p:nvSpPr>
        <p:spPr>
          <a:xfrm>
            <a:off x="680320" y="5300149"/>
            <a:ext cx="9613862" cy="502255"/>
          </a:xfrm>
        </p:spPr>
        <p:txBody>
          <a:bodyPr anchor="t"/>
          <a:lstStyle>
            <a:lvl1pPr marL="0" indent="0" latinLnBrk="0">
              <a:buNone/>
              <a:defRPr lang="tr-TR" sz="1600"/>
            </a:lvl1pPr>
            <a:lvl2pPr marL="457200" indent="0" latinLnBrk="0">
              <a:buNone/>
              <a:defRPr lang="tr-TR" sz="1400"/>
            </a:lvl2pPr>
            <a:lvl3pPr marL="914400" indent="0" latinLnBrk="0">
              <a:buNone/>
              <a:defRPr lang="tr-TR" sz="1200"/>
            </a:lvl3pPr>
            <a:lvl4pPr marL="1371600" indent="0" latinLnBrk="0">
              <a:buNone/>
              <a:defRPr lang="tr-TR" sz="1000"/>
            </a:lvl4pPr>
            <a:lvl5pPr marL="1828800" indent="0" latinLnBrk="0">
              <a:buNone/>
              <a:defRPr lang="tr-TR" sz="1000"/>
            </a:lvl5pPr>
            <a:lvl6pPr marL="2286000" indent="0" latinLnBrk="0">
              <a:buNone/>
              <a:defRPr lang="tr-TR" sz="1000"/>
            </a:lvl6pPr>
            <a:lvl7pPr marL="2743200" indent="0" latinLnBrk="0">
              <a:buNone/>
              <a:defRPr lang="tr-TR" sz="1000"/>
            </a:lvl7pPr>
            <a:lvl8pPr marL="3200400" indent="0" latinLnBrk="0">
              <a:buNone/>
              <a:defRPr lang="tr-TR" sz="1000"/>
            </a:lvl8pPr>
            <a:lvl9pPr marL="3657600" indent="0" latinLnBrk="0">
              <a:buNone/>
              <a:defRPr lang="tr-TR" sz="1000"/>
            </a:lvl9pPr>
          </a:lstStyle>
          <a:p>
            <a:pPr lvl="0"/>
            <a:r>
              <a:rPr lang="tr-TR" dirty="0"/>
              <a:t>Asıl metin stillerini düzenlemek için tıklatın</a:t>
            </a:r>
          </a:p>
        </p:txBody>
      </p:sp>
      <p:sp>
        <p:nvSpPr>
          <p:cNvPr id="5" name="Tarih Yer Tutucusu 4"/>
          <p:cNvSpPr>
            <a:spLocks noGrp="1"/>
          </p:cNvSpPr>
          <p:nvPr>
            <p:ph type="dt" sz="half" idx="10"/>
          </p:nvPr>
        </p:nvSpPr>
        <p:spPr/>
        <p:txBody>
          <a:bodyPr/>
          <a:lstStyle/>
          <a:p>
            <a:fld id="{52E6D8D9-55A2-4063-B0F3-121F44549695}" type="datetimeFigureOut">
              <a:t>1.11.2022</a:t>
            </a:fld>
            <a:endParaRPr lang="tr-TR" dirty="0"/>
          </a:p>
        </p:txBody>
      </p:sp>
      <p:sp>
        <p:nvSpPr>
          <p:cNvPr id="6" name="Alt Bilgi Yer Tutucusu 5"/>
          <p:cNvSpPr>
            <a:spLocks noGrp="1"/>
          </p:cNvSpPr>
          <p:nvPr>
            <p:ph type="ftr" sz="quarter" idx="11"/>
          </p:nvPr>
        </p:nvSpPr>
        <p:spPr/>
        <p:txBody>
          <a:bodyPr/>
          <a:lstStyle/>
          <a:p>
            <a:endParaRPr lang="tr-TR" dirty="0"/>
          </a:p>
        </p:txBody>
      </p:sp>
      <p:sp>
        <p:nvSpPr>
          <p:cNvPr id="7" name="Slayt Numarası Yer Tutucusu 6"/>
          <p:cNvSpPr>
            <a:spLocks noGrp="1"/>
          </p:cNvSpPr>
          <p:nvPr>
            <p:ph type="sldNum" sz="quarter" idx="12"/>
          </p:nvPr>
        </p:nvSpPr>
        <p:spPr>
          <a:xfrm>
            <a:off x="10729455" y="4709925"/>
            <a:ext cx="1154151" cy="1090789"/>
          </a:xfrm>
        </p:spPr>
        <p:txBody>
          <a:bodyPr/>
          <a:lstStyle/>
          <a:p>
            <a:fld id="{6D22F896-40B5-4ADD-8801-0D06FADFA095}" type="slidenum">
              <a:t>‹#›</a:t>
            </a:fld>
            <a:endParaRPr lang="tr-TR" dirty="0"/>
          </a:p>
        </p:txBody>
      </p:sp>
    </p:spTree>
    <p:extLst>
      <p:ext uri="{BB962C8B-B14F-4D97-AF65-F5344CB8AC3E}">
        <p14:creationId xmlns:p14="http://schemas.microsoft.com/office/powerpoint/2010/main" val="22188697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Sütun">
    <p:spTree>
      <p:nvGrpSpPr>
        <p:cNvPr id="1" name=""/>
        <p:cNvGrpSpPr/>
        <p:nvPr/>
      </p:nvGrpSpPr>
      <p:grpSpPr>
        <a:xfrm>
          <a:off x="0" y="0"/>
          <a:ext cx="0" cy="0"/>
          <a:chOff x="0" y="0"/>
          <a:chExt cx="0" cy="0"/>
        </a:xfrm>
      </p:grpSpPr>
      <p:pic>
        <p:nvPicPr>
          <p:cNvPr id="13" name="Resim 12"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14" name="Resim 13"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6" name="Dikdörtgen 15"/>
          <p:cNvSpPr/>
          <p:nvPr/>
        </p:nvSpPr>
        <p:spPr>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Dikdörtgen 16"/>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Başlık 1"/>
          <p:cNvSpPr>
            <a:spLocks noGrp="1"/>
          </p:cNvSpPr>
          <p:nvPr>
            <p:ph type="title"/>
          </p:nvPr>
        </p:nvSpPr>
        <p:spPr>
          <a:xfrm>
            <a:off x="669222" y="753228"/>
            <a:ext cx="9624960" cy="1080938"/>
          </a:xfrm>
        </p:spPr>
        <p:txBody>
          <a:bodyPr/>
          <a:lstStyle/>
          <a:p>
            <a:r>
              <a:rPr lang="tr-TR"/>
              <a:t>Asıl başlık stili için tıklatın</a:t>
            </a:r>
          </a:p>
        </p:txBody>
      </p:sp>
      <p:sp>
        <p:nvSpPr>
          <p:cNvPr id="7" name="Metin Yer Tutucusu 2"/>
          <p:cNvSpPr>
            <a:spLocks noGrp="1"/>
          </p:cNvSpPr>
          <p:nvPr>
            <p:ph type="body" idx="1"/>
          </p:nvPr>
        </p:nvSpPr>
        <p:spPr>
          <a:xfrm>
            <a:off x="660946" y="2336873"/>
            <a:ext cx="3070034" cy="576262"/>
          </a:xfrm>
        </p:spPr>
        <p:txBody>
          <a:bodyPr anchor="b">
            <a:noAutofit/>
          </a:bodyPr>
          <a:lstStyle>
            <a:lvl1pPr marL="0" indent="0" latinLnBrk="0">
              <a:buNone/>
              <a:defRPr lang="tr-TR" sz="2400" b="0">
                <a:solidFill>
                  <a:schemeClr val="tx1"/>
                </a:solidFill>
              </a:defRPr>
            </a:lvl1pPr>
            <a:lvl2pPr marL="457200" indent="0" latinLnBrk="0">
              <a:buNone/>
              <a:defRPr lang="tr-TR" sz="2000" b="1"/>
            </a:lvl2pPr>
            <a:lvl3pPr marL="914400" indent="0" latinLnBrk="0">
              <a:buNone/>
              <a:defRPr lang="tr-TR" sz="1800" b="1"/>
            </a:lvl3pPr>
            <a:lvl4pPr marL="1371600" indent="0" latinLnBrk="0">
              <a:buNone/>
              <a:defRPr lang="tr-TR" sz="1600" b="1"/>
            </a:lvl4pPr>
            <a:lvl5pPr marL="1828800" indent="0" latinLnBrk="0">
              <a:buNone/>
              <a:defRPr lang="tr-TR" sz="1600" b="1"/>
            </a:lvl5pPr>
            <a:lvl6pPr marL="2286000" indent="0" latinLnBrk="0">
              <a:buNone/>
              <a:defRPr lang="tr-TR" sz="1600" b="1"/>
            </a:lvl6pPr>
            <a:lvl7pPr marL="2743200" indent="0" latinLnBrk="0">
              <a:buNone/>
              <a:defRPr lang="tr-TR" sz="1600" b="1"/>
            </a:lvl7pPr>
            <a:lvl8pPr marL="3200400" indent="0" latinLnBrk="0">
              <a:buNone/>
              <a:defRPr lang="tr-TR" sz="1600" b="1"/>
            </a:lvl8pPr>
            <a:lvl9pPr marL="3657600" indent="0" latinLnBrk="0">
              <a:buNone/>
              <a:defRPr lang="tr-TR" sz="1600" b="1"/>
            </a:lvl9pPr>
          </a:lstStyle>
          <a:p>
            <a:pPr lvl="0"/>
            <a:r>
              <a:rPr lang="tr-TR" dirty="0"/>
              <a:t>Asıl metin stillerini düzenlemek için tıklatın</a:t>
            </a:r>
          </a:p>
        </p:txBody>
      </p:sp>
      <p:sp>
        <p:nvSpPr>
          <p:cNvPr id="8" name="Metin Yer Tutucusu 3"/>
          <p:cNvSpPr>
            <a:spLocks noGrp="1"/>
          </p:cNvSpPr>
          <p:nvPr>
            <p:ph type="body" sz="half" idx="15"/>
          </p:nvPr>
        </p:nvSpPr>
        <p:spPr>
          <a:xfrm>
            <a:off x="680322" y="3022673"/>
            <a:ext cx="3049702" cy="2913513"/>
          </a:xfrm>
        </p:spPr>
        <p:txBody>
          <a:bodyPr anchor="t">
            <a:normAutofit/>
          </a:bodyPr>
          <a:lstStyle>
            <a:lvl1pPr marL="0" indent="0" latinLnBrk="0">
              <a:buNone/>
              <a:defRPr lang="tr-TR" sz="1400"/>
            </a:lvl1pPr>
            <a:lvl2pPr marL="457200" indent="0" latinLnBrk="0">
              <a:buNone/>
              <a:defRPr lang="tr-TR" sz="1200"/>
            </a:lvl2pPr>
            <a:lvl3pPr marL="914400" indent="0" latinLnBrk="0">
              <a:buNone/>
              <a:defRPr lang="tr-TR" sz="1000"/>
            </a:lvl3pPr>
            <a:lvl4pPr marL="1371600" indent="0" latinLnBrk="0">
              <a:buNone/>
              <a:defRPr lang="tr-TR" sz="900"/>
            </a:lvl4pPr>
            <a:lvl5pPr marL="1828800" indent="0" latinLnBrk="0">
              <a:buNone/>
              <a:defRPr lang="tr-TR" sz="900"/>
            </a:lvl5pPr>
            <a:lvl6pPr marL="2286000" indent="0" latinLnBrk="0">
              <a:buNone/>
              <a:defRPr lang="tr-TR" sz="900"/>
            </a:lvl6pPr>
            <a:lvl7pPr marL="2743200" indent="0" latinLnBrk="0">
              <a:buNone/>
              <a:defRPr lang="tr-TR" sz="900"/>
            </a:lvl7pPr>
            <a:lvl8pPr marL="3200400" indent="0" latinLnBrk="0">
              <a:buNone/>
              <a:defRPr lang="tr-TR" sz="900"/>
            </a:lvl8pPr>
            <a:lvl9pPr marL="3657600" indent="0" latinLnBrk="0">
              <a:buNone/>
              <a:defRPr lang="tr-TR" sz="900"/>
            </a:lvl9pPr>
          </a:lstStyle>
          <a:p>
            <a:pPr lvl="0"/>
            <a:r>
              <a:rPr lang="tr-TR" dirty="0"/>
              <a:t>Asıl metin stillerini düzenlemek için tıklatın</a:t>
            </a:r>
          </a:p>
        </p:txBody>
      </p:sp>
      <p:sp>
        <p:nvSpPr>
          <p:cNvPr id="9" name="Metin Yer Tutucusu 4"/>
          <p:cNvSpPr>
            <a:spLocks noGrp="1"/>
          </p:cNvSpPr>
          <p:nvPr>
            <p:ph type="body" sz="quarter" idx="3"/>
          </p:nvPr>
        </p:nvSpPr>
        <p:spPr>
          <a:xfrm>
            <a:off x="3956025" y="2336873"/>
            <a:ext cx="3063240" cy="576262"/>
          </a:xfrm>
        </p:spPr>
        <p:txBody>
          <a:bodyPr anchor="b">
            <a:noAutofit/>
          </a:bodyPr>
          <a:lstStyle>
            <a:lvl1pPr marL="0" indent="0" latinLnBrk="0">
              <a:buNone/>
              <a:defRPr lang="tr-TR" sz="2400" b="0">
                <a:solidFill>
                  <a:schemeClr val="tx1"/>
                </a:solidFill>
              </a:defRPr>
            </a:lvl1pPr>
            <a:lvl2pPr marL="457200" indent="0" latinLnBrk="0">
              <a:buNone/>
              <a:defRPr lang="tr-TR" sz="2000" b="1"/>
            </a:lvl2pPr>
            <a:lvl3pPr marL="914400" indent="0" latinLnBrk="0">
              <a:buNone/>
              <a:defRPr lang="tr-TR" sz="1800" b="1"/>
            </a:lvl3pPr>
            <a:lvl4pPr marL="1371600" indent="0" latinLnBrk="0">
              <a:buNone/>
              <a:defRPr lang="tr-TR" sz="1600" b="1"/>
            </a:lvl4pPr>
            <a:lvl5pPr marL="1828800" indent="0" latinLnBrk="0">
              <a:buNone/>
              <a:defRPr lang="tr-TR" sz="1600" b="1"/>
            </a:lvl5pPr>
            <a:lvl6pPr marL="2286000" indent="0" latinLnBrk="0">
              <a:buNone/>
              <a:defRPr lang="tr-TR" sz="1600" b="1"/>
            </a:lvl6pPr>
            <a:lvl7pPr marL="2743200" indent="0" latinLnBrk="0">
              <a:buNone/>
              <a:defRPr lang="tr-TR" sz="1600" b="1"/>
            </a:lvl7pPr>
            <a:lvl8pPr marL="3200400" indent="0" latinLnBrk="0">
              <a:buNone/>
              <a:defRPr lang="tr-TR" sz="1600" b="1"/>
            </a:lvl8pPr>
            <a:lvl9pPr marL="3657600" indent="0" latinLnBrk="0">
              <a:buNone/>
              <a:defRPr lang="tr-TR" sz="1600" b="1"/>
            </a:lvl9pPr>
          </a:lstStyle>
          <a:p>
            <a:pPr lvl="0"/>
            <a:r>
              <a:rPr lang="tr-TR"/>
              <a:t>Asıl metin stillerini düzenlemek için tıklatın</a:t>
            </a:r>
          </a:p>
        </p:txBody>
      </p:sp>
      <p:sp>
        <p:nvSpPr>
          <p:cNvPr id="10" name="Metin Yer Tutucusu 3"/>
          <p:cNvSpPr>
            <a:spLocks noGrp="1"/>
          </p:cNvSpPr>
          <p:nvPr>
            <p:ph type="body" sz="half" idx="16"/>
          </p:nvPr>
        </p:nvSpPr>
        <p:spPr>
          <a:xfrm>
            <a:off x="3945470" y="3022673"/>
            <a:ext cx="3063240" cy="2913513"/>
          </a:xfrm>
        </p:spPr>
        <p:txBody>
          <a:bodyPr anchor="t">
            <a:normAutofit/>
          </a:bodyPr>
          <a:lstStyle>
            <a:lvl1pPr marL="0" indent="0" latinLnBrk="0">
              <a:buNone/>
              <a:defRPr lang="tr-TR" sz="1400"/>
            </a:lvl1pPr>
            <a:lvl2pPr marL="457200" indent="0" latinLnBrk="0">
              <a:buNone/>
              <a:defRPr lang="tr-TR" sz="1200"/>
            </a:lvl2pPr>
            <a:lvl3pPr marL="914400" indent="0" latinLnBrk="0">
              <a:buNone/>
              <a:defRPr lang="tr-TR" sz="1000"/>
            </a:lvl3pPr>
            <a:lvl4pPr marL="1371600" indent="0" latinLnBrk="0">
              <a:buNone/>
              <a:defRPr lang="tr-TR" sz="900"/>
            </a:lvl4pPr>
            <a:lvl5pPr marL="1828800" indent="0" latinLnBrk="0">
              <a:buNone/>
              <a:defRPr lang="tr-TR" sz="900"/>
            </a:lvl5pPr>
            <a:lvl6pPr marL="2286000" indent="0" latinLnBrk="0">
              <a:buNone/>
              <a:defRPr lang="tr-TR" sz="900"/>
            </a:lvl6pPr>
            <a:lvl7pPr marL="2743200" indent="0" latinLnBrk="0">
              <a:buNone/>
              <a:defRPr lang="tr-TR" sz="900"/>
            </a:lvl7pPr>
            <a:lvl8pPr marL="3200400" indent="0" latinLnBrk="0">
              <a:buNone/>
              <a:defRPr lang="tr-TR" sz="900"/>
            </a:lvl8pPr>
            <a:lvl9pPr marL="3657600" indent="0" latinLnBrk="0">
              <a:buNone/>
              <a:defRPr lang="tr-TR" sz="900"/>
            </a:lvl9pPr>
          </a:lstStyle>
          <a:p>
            <a:pPr lvl="0"/>
            <a:r>
              <a:rPr lang="tr-TR" dirty="0"/>
              <a:t>Asıl metin stillerini düzenlemek için tıklatın</a:t>
            </a:r>
          </a:p>
        </p:txBody>
      </p:sp>
      <p:sp>
        <p:nvSpPr>
          <p:cNvPr id="11" name="Metin Yer Tutucusu 4"/>
          <p:cNvSpPr>
            <a:spLocks noGrp="1"/>
          </p:cNvSpPr>
          <p:nvPr>
            <p:ph type="body" sz="quarter" idx="13"/>
          </p:nvPr>
        </p:nvSpPr>
        <p:spPr>
          <a:xfrm>
            <a:off x="7224156" y="2336873"/>
            <a:ext cx="3070025" cy="576262"/>
          </a:xfrm>
        </p:spPr>
        <p:txBody>
          <a:bodyPr anchor="b">
            <a:noAutofit/>
          </a:bodyPr>
          <a:lstStyle>
            <a:lvl1pPr marL="0" indent="0" latinLnBrk="0">
              <a:buNone/>
              <a:defRPr lang="tr-TR" sz="2400" b="0">
                <a:solidFill>
                  <a:schemeClr val="tx1"/>
                </a:solidFill>
              </a:defRPr>
            </a:lvl1pPr>
            <a:lvl2pPr marL="457200" indent="0" latinLnBrk="0">
              <a:buNone/>
              <a:defRPr lang="tr-TR" sz="2000" b="1"/>
            </a:lvl2pPr>
            <a:lvl3pPr marL="914400" indent="0" latinLnBrk="0">
              <a:buNone/>
              <a:defRPr lang="tr-TR" sz="1800" b="1"/>
            </a:lvl3pPr>
            <a:lvl4pPr marL="1371600" indent="0" latinLnBrk="0">
              <a:buNone/>
              <a:defRPr lang="tr-TR" sz="1600" b="1"/>
            </a:lvl4pPr>
            <a:lvl5pPr marL="1828800" indent="0" latinLnBrk="0">
              <a:buNone/>
              <a:defRPr lang="tr-TR" sz="1600" b="1"/>
            </a:lvl5pPr>
            <a:lvl6pPr marL="2286000" indent="0" latinLnBrk="0">
              <a:buNone/>
              <a:defRPr lang="tr-TR" sz="1600" b="1"/>
            </a:lvl6pPr>
            <a:lvl7pPr marL="2743200" indent="0" latinLnBrk="0">
              <a:buNone/>
              <a:defRPr lang="tr-TR" sz="1600" b="1"/>
            </a:lvl7pPr>
            <a:lvl8pPr marL="3200400" indent="0" latinLnBrk="0">
              <a:buNone/>
              <a:defRPr lang="tr-TR" sz="1600" b="1"/>
            </a:lvl8pPr>
            <a:lvl9pPr marL="3657600" indent="0" latinLnBrk="0">
              <a:buNone/>
              <a:defRPr lang="tr-TR" sz="1600" b="1"/>
            </a:lvl9pPr>
          </a:lstStyle>
          <a:p>
            <a:pPr lvl="0"/>
            <a:r>
              <a:rPr lang="tr-TR"/>
              <a:t>Asıl metin stillerini düzenlemek için tıklatın</a:t>
            </a:r>
          </a:p>
        </p:txBody>
      </p:sp>
      <p:sp>
        <p:nvSpPr>
          <p:cNvPr id="12" name="Metin Yer Tutucusu 3"/>
          <p:cNvSpPr>
            <a:spLocks noGrp="1"/>
          </p:cNvSpPr>
          <p:nvPr>
            <p:ph type="body" sz="half" idx="17"/>
          </p:nvPr>
        </p:nvSpPr>
        <p:spPr>
          <a:xfrm>
            <a:off x="7224156" y="3022673"/>
            <a:ext cx="3070025" cy="2913513"/>
          </a:xfrm>
        </p:spPr>
        <p:txBody>
          <a:bodyPr anchor="t">
            <a:normAutofit/>
          </a:bodyPr>
          <a:lstStyle>
            <a:lvl1pPr marL="0" indent="0" latinLnBrk="0">
              <a:buNone/>
              <a:defRPr lang="tr-TR" sz="1400"/>
            </a:lvl1pPr>
            <a:lvl2pPr marL="457200" indent="0" latinLnBrk="0">
              <a:buNone/>
              <a:defRPr lang="tr-TR" sz="1200"/>
            </a:lvl2pPr>
            <a:lvl3pPr marL="914400" indent="0" latinLnBrk="0">
              <a:buNone/>
              <a:defRPr lang="tr-TR" sz="1000"/>
            </a:lvl3pPr>
            <a:lvl4pPr marL="1371600" indent="0" latinLnBrk="0">
              <a:buNone/>
              <a:defRPr lang="tr-TR" sz="900"/>
            </a:lvl4pPr>
            <a:lvl5pPr marL="1828800" indent="0" latinLnBrk="0">
              <a:buNone/>
              <a:defRPr lang="tr-TR" sz="900"/>
            </a:lvl5pPr>
            <a:lvl6pPr marL="2286000" indent="0" latinLnBrk="0">
              <a:buNone/>
              <a:defRPr lang="tr-TR" sz="900"/>
            </a:lvl6pPr>
            <a:lvl7pPr marL="2743200" indent="0" latinLnBrk="0">
              <a:buNone/>
              <a:defRPr lang="tr-TR" sz="900"/>
            </a:lvl7pPr>
            <a:lvl8pPr marL="3200400" indent="0" latinLnBrk="0">
              <a:buNone/>
              <a:defRPr lang="tr-TR" sz="900"/>
            </a:lvl8pPr>
            <a:lvl9pPr marL="3657600" indent="0" latinLnBrk="0">
              <a:buNone/>
              <a:defRPr lang="tr-TR" sz="900"/>
            </a:lvl9pPr>
          </a:lstStyle>
          <a:p>
            <a:pPr lvl="0"/>
            <a:r>
              <a:rPr lang="tr-TR"/>
              <a:t>Asıl metin stillerini düzenlemek için tıklatın</a:t>
            </a:r>
          </a:p>
        </p:txBody>
      </p:sp>
      <p:sp>
        <p:nvSpPr>
          <p:cNvPr id="3" name="Tarih Yer Tutucusu 2"/>
          <p:cNvSpPr>
            <a:spLocks noGrp="1"/>
          </p:cNvSpPr>
          <p:nvPr>
            <p:ph type="dt" sz="half" idx="10"/>
          </p:nvPr>
        </p:nvSpPr>
        <p:spPr/>
        <p:txBody>
          <a:bodyPr/>
          <a:lstStyle/>
          <a:p>
            <a:fld id="{D4B24536-994D-4021-A283-9F449C0DB509}" type="datetimeFigureOut">
              <a:t>1.11.2022</a:t>
            </a:fld>
            <a:endParaRPr lang="tr-TR"/>
          </a:p>
        </p:txBody>
      </p:sp>
      <p:sp>
        <p:nvSpPr>
          <p:cNvPr id="4" name="Alt Bilgi Yer Tutucusu 3"/>
          <p:cNvSpPr>
            <a:spLocks noGrp="1"/>
          </p:cNvSpPr>
          <p:nvPr>
            <p:ph type="ftr" sz="quarter" idx="11"/>
          </p:nvPr>
        </p:nvSpPr>
        <p:spPr/>
        <p:txBody>
          <a:bodyPr/>
          <a:lstStyle/>
          <a:p>
            <a:endParaRPr lang="tr-TR"/>
          </a:p>
        </p:txBody>
      </p:sp>
      <p:sp>
        <p:nvSpPr>
          <p:cNvPr id="5" name="Slayt Numarası Yer Tutucusu 4"/>
          <p:cNvSpPr>
            <a:spLocks noGrp="1"/>
          </p:cNvSpPr>
          <p:nvPr>
            <p:ph type="sldNum" sz="quarter" idx="12"/>
          </p:nvPr>
        </p:nvSpPr>
        <p:spPr/>
        <p:txBody>
          <a:bodyPr/>
          <a:lstStyle/>
          <a:p>
            <a:fld id="{6D22F896-40B5-4ADD-8801-0D06FADFA095}" type="slidenum">
              <a:t>‹#›</a:t>
            </a:fld>
            <a:endParaRPr lang="tr-TR"/>
          </a:p>
        </p:txBody>
      </p:sp>
    </p:spTree>
    <p:extLst>
      <p:ext uri="{BB962C8B-B14F-4D97-AF65-F5344CB8AC3E}">
        <p14:creationId xmlns:p14="http://schemas.microsoft.com/office/powerpoint/2010/main" val="21220878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Resim Sütunu">
    <p:spTree>
      <p:nvGrpSpPr>
        <p:cNvPr id="1" name=""/>
        <p:cNvGrpSpPr/>
        <p:nvPr/>
      </p:nvGrpSpPr>
      <p:grpSpPr>
        <a:xfrm>
          <a:off x="0" y="0"/>
          <a:ext cx="0" cy="0"/>
          <a:chOff x="0" y="0"/>
          <a:chExt cx="0" cy="0"/>
        </a:xfrm>
      </p:grpSpPr>
      <p:pic>
        <p:nvPicPr>
          <p:cNvPr id="15" name="Resim 14"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16" name="Resim 15"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7" name="Dikdörtgen 16"/>
          <p:cNvSpPr/>
          <p:nvPr/>
        </p:nvSpPr>
        <p:spPr>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 name="Dikdörtgen 17"/>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0" name="Başlık 1"/>
          <p:cNvSpPr>
            <a:spLocks noGrp="1"/>
          </p:cNvSpPr>
          <p:nvPr>
            <p:ph type="title"/>
          </p:nvPr>
        </p:nvSpPr>
        <p:spPr>
          <a:xfrm>
            <a:off x="680322" y="753228"/>
            <a:ext cx="9613860" cy="1080938"/>
          </a:xfrm>
        </p:spPr>
        <p:txBody>
          <a:bodyPr/>
          <a:lstStyle/>
          <a:p>
            <a:r>
              <a:rPr lang="tr-TR" dirty="0"/>
              <a:t>Asıl başlık stili için tıklatın</a:t>
            </a:r>
          </a:p>
        </p:txBody>
      </p:sp>
      <p:sp>
        <p:nvSpPr>
          <p:cNvPr id="19" name="Metin Yer Tutucusu 2"/>
          <p:cNvSpPr>
            <a:spLocks noGrp="1"/>
          </p:cNvSpPr>
          <p:nvPr>
            <p:ph type="body" idx="1"/>
          </p:nvPr>
        </p:nvSpPr>
        <p:spPr>
          <a:xfrm>
            <a:off x="680318" y="4297503"/>
            <a:ext cx="3049705" cy="576262"/>
          </a:xfrm>
        </p:spPr>
        <p:txBody>
          <a:bodyPr anchor="b">
            <a:noAutofit/>
          </a:bodyPr>
          <a:lstStyle>
            <a:lvl1pPr marL="0" indent="0" latinLnBrk="0">
              <a:buNone/>
              <a:defRPr lang="tr-TR" sz="2400" b="0">
                <a:solidFill>
                  <a:schemeClr val="tx1"/>
                </a:solidFill>
              </a:defRPr>
            </a:lvl1pPr>
            <a:lvl2pPr marL="457200" indent="0" latinLnBrk="0">
              <a:buNone/>
              <a:defRPr lang="tr-TR" sz="2000" b="1"/>
            </a:lvl2pPr>
            <a:lvl3pPr marL="914400" indent="0" latinLnBrk="0">
              <a:buNone/>
              <a:defRPr lang="tr-TR" sz="1800" b="1"/>
            </a:lvl3pPr>
            <a:lvl4pPr marL="1371600" indent="0" latinLnBrk="0">
              <a:buNone/>
              <a:defRPr lang="tr-TR" sz="1600" b="1"/>
            </a:lvl4pPr>
            <a:lvl5pPr marL="1828800" indent="0" latinLnBrk="0">
              <a:buNone/>
              <a:defRPr lang="tr-TR" sz="1600" b="1"/>
            </a:lvl5pPr>
            <a:lvl6pPr marL="2286000" indent="0" latinLnBrk="0">
              <a:buNone/>
              <a:defRPr lang="tr-TR" sz="1600" b="1"/>
            </a:lvl6pPr>
            <a:lvl7pPr marL="2743200" indent="0" latinLnBrk="0">
              <a:buNone/>
              <a:defRPr lang="tr-TR" sz="1600" b="1"/>
            </a:lvl7pPr>
            <a:lvl8pPr marL="3200400" indent="0" latinLnBrk="0">
              <a:buNone/>
              <a:defRPr lang="tr-TR" sz="1600" b="1"/>
            </a:lvl8pPr>
            <a:lvl9pPr marL="3657600" indent="0" latinLnBrk="0">
              <a:buNone/>
              <a:defRPr lang="tr-TR" sz="1600" b="1"/>
            </a:lvl9pPr>
          </a:lstStyle>
          <a:p>
            <a:pPr lvl="0"/>
            <a:r>
              <a:rPr lang="tr-TR" dirty="0"/>
              <a:t>Asıl metin stillerini düzenlemek için tıklatın</a:t>
            </a:r>
          </a:p>
        </p:txBody>
      </p:sp>
      <p:sp>
        <p:nvSpPr>
          <p:cNvPr id="20" name="Resim Yer Tutucusu 2"/>
          <p:cNvSpPr>
            <a:spLocks noGrp="1" noChangeAspect="1"/>
          </p:cNvSpPr>
          <p:nvPr>
            <p:ph type="pic" idx="15"/>
          </p:nvPr>
        </p:nvSpPr>
        <p:spPr>
          <a:xfrm>
            <a:off x="680318" y="2336873"/>
            <a:ext cx="3049705"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latinLnBrk="0">
              <a:buNone/>
              <a:defRPr lang="tr-TR" sz="1600"/>
            </a:lvl1pPr>
            <a:lvl2pPr marL="457200" indent="0" latinLnBrk="0">
              <a:buNone/>
              <a:defRPr lang="tr-TR" sz="1600"/>
            </a:lvl2pPr>
            <a:lvl3pPr marL="914400" indent="0" latinLnBrk="0">
              <a:buNone/>
              <a:defRPr lang="tr-TR" sz="1600"/>
            </a:lvl3pPr>
            <a:lvl4pPr marL="1371600" indent="0" latinLnBrk="0">
              <a:buNone/>
              <a:defRPr lang="tr-TR" sz="1600"/>
            </a:lvl4pPr>
            <a:lvl5pPr marL="1828800" indent="0" latinLnBrk="0">
              <a:buNone/>
              <a:defRPr lang="tr-TR" sz="1600"/>
            </a:lvl5pPr>
            <a:lvl6pPr marL="2286000" indent="0" latinLnBrk="0">
              <a:buNone/>
              <a:defRPr lang="tr-TR" sz="1600"/>
            </a:lvl6pPr>
            <a:lvl7pPr marL="2743200" indent="0" latinLnBrk="0">
              <a:buNone/>
              <a:defRPr lang="tr-TR" sz="1600"/>
            </a:lvl7pPr>
            <a:lvl8pPr marL="3200400" indent="0" latinLnBrk="0">
              <a:buNone/>
              <a:defRPr lang="tr-TR" sz="1600"/>
            </a:lvl8pPr>
            <a:lvl9pPr marL="3657600" indent="0" latinLnBrk="0">
              <a:buNone/>
              <a:defRPr lang="tr-TR" sz="1600"/>
            </a:lvl9pPr>
          </a:lstStyle>
          <a:p>
            <a:r>
              <a:rPr lang="tr-TR" dirty="0"/>
              <a:t>Resim eklemek için simgeyi tıklatın</a:t>
            </a:r>
          </a:p>
        </p:txBody>
      </p:sp>
      <p:sp>
        <p:nvSpPr>
          <p:cNvPr id="21" name="Metin Yer Tutucusu 3"/>
          <p:cNvSpPr>
            <a:spLocks noGrp="1"/>
          </p:cNvSpPr>
          <p:nvPr>
            <p:ph type="body" sz="half" idx="18"/>
          </p:nvPr>
        </p:nvSpPr>
        <p:spPr>
          <a:xfrm>
            <a:off x="680318" y="4873765"/>
            <a:ext cx="3049705" cy="1062422"/>
          </a:xfrm>
        </p:spPr>
        <p:txBody>
          <a:bodyPr anchor="t">
            <a:normAutofit/>
          </a:bodyPr>
          <a:lstStyle>
            <a:lvl1pPr marL="0" indent="0" latinLnBrk="0">
              <a:buNone/>
              <a:defRPr lang="tr-TR" sz="1400"/>
            </a:lvl1pPr>
            <a:lvl2pPr marL="457200" indent="0" latinLnBrk="0">
              <a:buNone/>
              <a:defRPr lang="tr-TR" sz="1200"/>
            </a:lvl2pPr>
            <a:lvl3pPr marL="914400" indent="0" latinLnBrk="0">
              <a:buNone/>
              <a:defRPr lang="tr-TR" sz="1000"/>
            </a:lvl3pPr>
            <a:lvl4pPr marL="1371600" indent="0" latinLnBrk="0">
              <a:buNone/>
              <a:defRPr lang="tr-TR" sz="900"/>
            </a:lvl4pPr>
            <a:lvl5pPr marL="1828800" indent="0" latinLnBrk="0">
              <a:buNone/>
              <a:defRPr lang="tr-TR" sz="900"/>
            </a:lvl5pPr>
            <a:lvl6pPr marL="2286000" indent="0" latinLnBrk="0">
              <a:buNone/>
              <a:defRPr lang="tr-TR" sz="900"/>
            </a:lvl6pPr>
            <a:lvl7pPr marL="2743200" indent="0" latinLnBrk="0">
              <a:buNone/>
              <a:defRPr lang="tr-TR" sz="900"/>
            </a:lvl7pPr>
            <a:lvl8pPr marL="3200400" indent="0" latinLnBrk="0">
              <a:buNone/>
              <a:defRPr lang="tr-TR" sz="900"/>
            </a:lvl8pPr>
            <a:lvl9pPr marL="3657600" indent="0" latinLnBrk="0">
              <a:buNone/>
              <a:defRPr lang="tr-TR" sz="900"/>
            </a:lvl9pPr>
          </a:lstStyle>
          <a:p>
            <a:pPr lvl="0"/>
            <a:r>
              <a:rPr lang="tr-TR" dirty="0"/>
              <a:t>Asıl metin stillerini düzenlemek için tıklatın</a:t>
            </a:r>
          </a:p>
        </p:txBody>
      </p:sp>
      <p:sp>
        <p:nvSpPr>
          <p:cNvPr id="22" name="Metin Yer Tutucusu 4"/>
          <p:cNvSpPr>
            <a:spLocks noGrp="1"/>
          </p:cNvSpPr>
          <p:nvPr>
            <p:ph type="body" sz="quarter" idx="3"/>
          </p:nvPr>
        </p:nvSpPr>
        <p:spPr>
          <a:xfrm>
            <a:off x="3945471" y="4297503"/>
            <a:ext cx="3063240" cy="576262"/>
          </a:xfrm>
        </p:spPr>
        <p:txBody>
          <a:bodyPr anchor="b">
            <a:noAutofit/>
          </a:bodyPr>
          <a:lstStyle>
            <a:lvl1pPr marL="0" indent="0" latinLnBrk="0">
              <a:buNone/>
              <a:defRPr lang="tr-TR" sz="2400" b="0">
                <a:solidFill>
                  <a:schemeClr val="tx1"/>
                </a:solidFill>
              </a:defRPr>
            </a:lvl1pPr>
            <a:lvl2pPr marL="457200" indent="0" latinLnBrk="0">
              <a:buNone/>
              <a:defRPr lang="tr-TR" sz="2000" b="1"/>
            </a:lvl2pPr>
            <a:lvl3pPr marL="914400" indent="0" latinLnBrk="0">
              <a:buNone/>
              <a:defRPr lang="tr-TR" sz="1800" b="1"/>
            </a:lvl3pPr>
            <a:lvl4pPr marL="1371600" indent="0" latinLnBrk="0">
              <a:buNone/>
              <a:defRPr lang="tr-TR" sz="1600" b="1"/>
            </a:lvl4pPr>
            <a:lvl5pPr marL="1828800" indent="0" latinLnBrk="0">
              <a:buNone/>
              <a:defRPr lang="tr-TR" sz="1600" b="1"/>
            </a:lvl5pPr>
            <a:lvl6pPr marL="2286000" indent="0" latinLnBrk="0">
              <a:buNone/>
              <a:defRPr lang="tr-TR" sz="1600" b="1"/>
            </a:lvl6pPr>
            <a:lvl7pPr marL="2743200" indent="0" latinLnBrk="0">
              <a:buNone/>
              <a:defRPr lang="tr-TR" sz="1600" b="1"/>
            </a:lvl7pPr>
            <a:lvl8pPr marL="3200400" indent="0" latinLnBrk="0">
              <a:buNone/>
              <a:defRPr lang="tr-TR" sz="1600" b="1"/>
            </a:lvl8pPr>
            <a:lvl9pPr marL="3657600" indent="0" latinLnBrk="0">
              <a:buNone/>
              <a:defRPr lang="tr-TR" sz="1600" b="1"/>
            </a:lvl9pPr>
          </a:lstStyle>
          <a:p>
            <a:pPr lvl="0"/>
            <a:r>
              <a:rPr lang="tr-TR" dirty="0"/>
              <a:t>Asıl metin stillerini düzenlemek için tıklatın</a:t>
            </a:r>
          </a:p>
        </p:txBody>
      </p:sp>
      <p:sp>
        <p:nvSpPr>
          <p:cNvPr id="23" name="Resim Yer Tutucusu 2"/>
          <p:cNvSpPr>
            <a:spLocks noGrp="1" noChangeAspect="1"/>
          </p:cNvSpPr>
          <p:nvPr>
            <p:ph type="pic" idx="21"/>
          </p:nvPr>
        </p:nvSpPr>
        <p:spPr>
          <a:xfrm>
            <a:off x="3945470" y="2336873"/>
            <a:ext cx="3063240"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latinLnBrk="0">
              <a:buNone/>
              <a:defRPr lang="tr-TR" sz="1600"/>
            </a:lvl1pPr>
            <a:lvl2pPr marL="457200" indent="0" latinLnBrk="0">
              <a:buNone/>
              <a:defRPr lang="tr-TR" sz="1600"/>
            </a:lvl2pPr>
            <a:lvl3pPr marL="914400" indent="0" latinLnBrk="0">
              <a:buNone/>
              <a:defRPr lang="tr-TR" sz="1600"/>
            </a:lvl3pPr>
            <a:lvl4pPr marL="1371600" indent="0" latinLnBrk="0">
              <a:buNone/>
              <a:defRPr lang="tr-TR" sz="1600"/>
            </a:lvl4pPr>
            <a:lvl5pPr marL="1828800" indent="0" latinLnBrk="0">
              <a:buNone/>
              <a:defRPr lang="tr-TR" sz="1600"/>
            </a:lvl5pPr>
            <a:lvl6pPr marL="2286000" indent="0" latinLnBrk="0">
              <a:buNone/>
              <a:defRPr lang="tr-TR" sz="1600"/>
            </a:lvl6pPr>
            <a:lvl7pPr marL="2743200" indent="0" latinLnBrk="0">
              <a:buNone/>
              <a:defRPr lang="tr-TR" sz="1600"/>
            </a:lvl7pPr>
            <a:lvl8pPr marL="3200400" indent="0" latinLnBrk="0">
              <a:buNone/>
              <a:defRPr lang="tr-TR" sz="1600"/>
            </a:lvl8pPr>
            <a:lvl9pPr marL="3657600" indent="0" latinLnBrk="0">
              <a:buNone/>
              <a:defRPr lang="tr-TR" sz="1600"/>
            </a:lvl9pPr>
          </a:lstStyle>
          <a:p>
            <a:r>
              <a:rPr lang="tr-TR" dirty="0"/>
              <a:t>Resim eklemek için simgeyi tıklatın</a:t>
            </a:r>
          </a:p>
        </p:txBody>
      </p:sp>
      <p:sp>
        <p:nvSpPr>
          <p:cNvPr id="24" name="Metin Yer Tutucusu 3"/>
          <p:cNvSpPr>
            <a:spLocks noGrp="1"/>
          </p:cNvSpPr>
          <p:nvPr>
            <p:ph type="body" sz="half" idx="19"/>
          </p:nvPr>
        </p:nvSpPr>
        <p:spPr>
          <a:xfrm>
            <a:off x="3944117" y="4873764"/>
            <a:ext cx="3067297" cy="1062422"/>
          </a:xfrm>
        </p:spPr>
        <p:txBody>
          <a:bodyPr anchor="t">
            <a:normAutofit/>
          </a:bodyPr>
          <a:lstStyle>
            <a:lvl1pPr marL="0" indent="0" latinLnBrk="0">
              <a:buNone/>
              <a:defRPr lang="tr-TR" sz="1400"/>
            </a:lvl1pPr>
            <a:lvl2pPr marL="457200" indent="0" latinLnBrk="0">
              <a:buNone/>
              <a:defRPr lang="tr-TR" sz="1200"/>
            </a:lvl2pPr>
            <a:lvl3pPr marL="914400" indent="0" latinLnBrk="0">
              <a:buNone/>
              <a:defRPr lang="tr-TR" sz="1000"/>
            </a:lvl3pPr>
            <a:lvl4pPr marL="1371600" indent="0" latinLnBrk="0">
              <a:buNone/>
              <a:defRPr lang="tr-TR" sz="900"/>
            </a:lvl4pPr>
            <a:lvl5pPr marL="1828800" indent="0" latinLnBrk="0">
              <a:buNone/>
              <a:defRPr lang="tr-TR" sz="900"/>
            </a:lvl5pPr>
            <a:lvl6pPr marL="2286000" indent="0" latinLnBrk="0">
              <a:buNone/>
              <a:defRPr lang="tr-TR" sz="900"/>
            </a:lvl6pPr>
            <a:lvl7pPr marL="2743200" indent="0" latinLnBrk="0">
              <a:buNone/>
              <a:defRPr lang="tr-TR" sz="900"/>
            </a:lvl7pPr>
            <a:lvl8pPr marL="3200400" indent="0" latinLnBrk="0">
              <a:buNone/>
              <a:defRPr lang="tr-TR" sz="900"/>
            </a:lvl8pPr>
            <a:lvl9pPr marL="3657600" indent="0" latinLnBrk="0">
              <a:buNone/>
              <a:defRPr lang="tr-TR" sz="900"/>
            </a:lvl9pPr>
          </a:lstStyle>
          <a:p>
            <a:pPr lvl="0"/>
            <a:r>
              <a:rPr lang="tr-TR" dirty="0"/>
              <a:t>Asıl metin stillerini düzenlemek için tıklatın</a:t>
            </a:r>
          </a:p>
        </p:txBody>
      </p:sp>
      <p:sp>
        <p:nvSpPr>
          <p:cNvPr id="25" name="Metin Yer Tutucusu 4"/>
          <p:cNvSpPr>
            <a:spLocks noGrp="1"/>
          </p:cNvSpPr>
          <p:nvPr>
            <p:ph type="body" sz="quarter" idx="13"/>
          </p:nvPr>
        </p:nvSpPr>
        <p:spPr>
          <a:xfrm>
            <a:off x="7230678" y="4297503"/>
            <a:ext cx="3063505" cy="576262"/>
          </a:xfrm>
        </p:spPr>
        <p:txBody>
          <a:bodyPr anchor="b">
            <a:noAutofit/>
          </a:bodyPr>
          <a:lstStyle>
            <a:lvl1pPr marL="0" indent="0" latinLnBrk="0">
              <a:buNone/>
              <a:defRPr lang="tr-TR" sz="2400" b="0">
                <a:solidFill>
                  <a:schemeClr val="tx1"/>
                </a:solidFill>
              </a:defRPr>
            </a:lvl1pPr>
            <a:lvl2pPr marL="457200" indent="0" latinLnBrk="0">
              <a:buNone/>
              <a:defRPr lang="tr-TR" sz="2000" b="1"/>
            </a:lvl2pPr>
            <a:lvl3pPr marL="914400" indent="0" latinLnBrk="0">
              <a:buNone/>
              <a:defRPr lang="tr-TR" sz="1800" b="1"/>
            </a:lvl3pPr>
            <a:lvl4pPr marL="1371600" indent="0" latinLnBrk="0">
              <a:buNone/>
              <a:defRPr lang="tr-TR" sz="1600" b="1"/>
            </a:lvl4pPr>
            <a:lvl5pPr marL="1828800" indent="0" latinLnBrk="0">
              <a:buNone/>
              <a:defRPr lang="tr-TR" sz="1600" b="1"/>
            </a:lvl5pPr>
            <a:lvl6pPr marL="2286000" indent="0" latinLnBrk="0">
              <a:buNone/>
              <a:defRPr lang="tr-TR" sz="1600" b="1"/>
            </a:lvl6pPr>
            <a:lvl7pPr marL="2743200" indent="0" latinLnBrk="0">
              <a:buNone/>
              <a:defRPr lang="tr-TR" sz="1600" b="1"/>
            </a:lvl7pPr>
            <a:lvl8pPr marL="3200400" indent="0" latinLnBrk="0">
              <a:buNone/>
              <a:defRPr lang="tr-TR" sz="1600" b="1"/>
            </a:lvl8pPr>
            <a:lvl9pPr marL="3657600" indent="0" latinLnBrk="0">
              <a:buNone/>
              <a:defRPr lang="tr-TR" sz="1600" b="1"/>
            </a:lvl9pPr>
          </a:lstStyle>
          <a:p>
            <a:pPr lvl="0"/>
            <a:r>
              <a:rPr lang="tr-TR" dirty="0"/>
              <a:t>Asıl metin stillerini düzenlemek için tıklatın</a:t>
            </a:r>
          </a:p>
        </p:txBody>
      </p:sp>
      <p:sp>
        <p:nvSpPr>
          <p:cNvPr id="26" name="Resim Yer Tutucusu 2"/>
          <p:cNvSpPr>
            <a:spLocks noGrp="1" noChangeAspect="1"/>
          </p:cNvSpPr>
          <p:nvPr>
            <p:ph type="pic" idx="22"/>
          </p:nvPr>
        </p:nvSpPr>
        <p:spPr>
          <a:xfrm>
            <a:off x="7230677" y="2336873"/>
            <a:ext cx="3063505"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latinLnBrk="0">
              <a:buNone/>
              <a:defRPr lang="tr-TR" sz="1600"/>
            </a:lvl1pPr>
            <a:lvl2pPr marL="457200" indent="0" latinLnBrk="0">
              <a:buNone/>
              <a:defRPr lang="tr-TR" sz="1600"/>
            </a:lvl2pPr>
            <a:lvl3pPr marL="914400" indent="0" latinLnBrk="0">
              <a:buNone/>
              <a:defRPr lang="tr-TR" sz="1600"/>
            </a:lvl3pPr>
            <a:lvl4pPr marL="1371600" indent="0" latinLnBrk="0">
              <a:buNone/>
              <a:defRPr lang="tr-TR" sz="1600"/>
            </a:lvl4pPr>
            <a:lvl5pPr marL="1828800" indent="0" latinLnBrk="0">
              <a:buNone/>
              <a:defRPr lang="tr-TR" sz="1600"/>
            </a:lvl5pPr>
            <a:lvl6pPr marL="2286000" indent="0" latinLnBrk="0">
              <a:buNone/>
              <a:defRPr lang="tr-TR" sz="1600"/>
            </a:lvl6pPr>
            <a:lvl7pPr marL="2743200" indent="0" latinLnBrk="0">
              <a:buNone/>
              <a:defRPr lang="tr-TR" sz="1600"/>
            </a:lvl7pPr>
            <a:lvl8pPr marL="3200400" indent="0" latinLnBrk="0">
              <a:buNone/>
              <a:defRPr lang="tr-TR" sz="1600"/>
            </a:lvl8pPr>
            <a:lvl9pPr marL="3657600" indent="0" latinLnBrk="0">
              <a:buNone/>
              <a:defRPr lang="tr-TR" sz="1600"/>
            </a:lvl9pPr>
          </a:lstStyle>
          <a:p>
            <a:r>
              <a:rPr lang="tr-TR" dirty="0"/>
              <a:t>Resim eklemek için simgeyi tıklatın</a:t>
            </a:r>
          </a:p>
        </p:txBody>
      </p:sp>
      <p:sp>
        <p:nvSpPr>
          <p:cNvPr id="27" name="Metin Yer Tutucusu 3"/>
          <p:cNvSpPr>
            <a:spLocks noGrp="1"/>
          </p:cNvSpPr>
          <p:nvPr>
            <p:ph type="body" sz="half" idx="20"/>
          </p:nvPr>
        </p:nvSpPr>
        <p:spPr>
          <a:xfrm>
            <a:off x="7230553" y="4873762"/>
            <a:ext cx="3067563" cy="1062422"/>
          </a:xfrm>
        </p:spPr>
        <p:txBody>
          <a:bodyPr anchor="t">
            <a:normAutofit/>
          </a:bodyPr>
          <a:lstStyle>
            <a:lvl1pPr marL="0" indent="0" latinLnBrk="0">
              <a:buNone/>
              <a:defRPr lang="tr-TR" sz="1400"/>
            </a:lvl1pPr>
            <a:lvl2pPr marL="457200" indent="0" latinLnBrk="0">
              <a:buNone/>
              <a:defRPr lang="tr-TR" sz="1200"/>
            </a:lvl2pPr>
            <a:lvl3pPr marL="914400" indent="0" latinLnBrk="0">
              <a:buNone/>
              <a:defRPr lang="tr-TR" sz="1000"/>
            </a:lvl3pPr>
            <a:lvl4pPr marL="1371600" indent="0" latinLnBrk="0">
              <a:buNone/>
              <a:defRPr lang="tr-TR" sz="900"/>
            </a:lvl4pPr>
            <a:lvl5pPr marL="1828800" indent="0" latinLnBrk="0">
              <a:buNone/>
              <a:defRPr lang="tr-TR" sz="900"/>
            </a:lvl5pPr>
            <a:lvl6pPr marL="2286000" indent="0" latinLnBrk="0">
              <a:buNone/>
              <a:defRPr lang="tr-TR" sz="900"/>
            </a:lvl6pPr>
            <a:lvl7pPr marL="2743200" indent="0" latinLnBrk="0">
              <a:buNone/>
              <a:defRPr lang="tr-TR" sz="900"/>
            </a:lvl7pPr>
            <a:lvl8pPr marL="3200400" indent="0" latinLnBrk="0">
              <a:buNone/>
              <a:defRPr lang="tr-TR" sz="900"/>
            </a:lvl8pPr>
            <a:lvl9pPr marL="3657600" indent="0" latinLnBrk="0">
              <a:buNone/>
              <a:defRPr lang="tr-TR" sz="900"/>
            </a:lvl9pPr>
          </a:lstStyle>
          <a:p>
            <a:pPr lvl="0"/>
            <a:r>
              <a:rPr lang="tr-TR" dirty="0"/>
              <a:t>Asıl metin stillerini düzenlemek için tıklatın</a:t>
            </a:r>
          </a:p>
        </p:txBody>
      </p:sp>
      <p:sp>
        <p:nvSpPr>
          <p:cNvPr id="3" name="Tarih Yer Tutucusu 2"/>
          <p:cNvSpPr>
            <a:spLocks noGrp="1"/>
          </p:cNvSpPr>
          <p:nvPr>
            <p:ph type="dt" sz="half" idx="10"/>
          </p:nvPr>
        </p:nvSpPr>
        <p:spPr/>
        <p:txBody>
          <a:bodyPr/>
          <a:lstStyle/>
          <a:p>
            <a:fld id="{3CBBBB78-C96F-47B7-AB17-D852CA960AC9}" type="datetimeFigureOut">
              <a:t>1.11.2022</a:t>
            </a:fld>
            <a:endParaRPr lang="tr-TR" dirty="0"/>
          </a:p>
        </p:txBody>
      </p:sp>
      <p:sp>
        <p:nvSpPr>
          <p:cNvPr id="4" name="Alt Bilgi Yer Tutucusu 3"/>
          <p:cNvSpPr>
            <a:spLocks noGrp="1"/>
          </p:cNvSpPr>
          <p:nvPr>
            <p:ph type="ftr" sz="quarter" idx="11"/>
          </p:nvPr>
        </p:nvSpPr>
        <p:spPr/>
        <p:txBody>
          <a:bodyPr/>
          <a:lstStyle/>
          <a:p>
            <a:endParaRPr lang="tr-TR" dirty="0"/>
          </a:p>
        </p:txBody>
      </p:sp>
      <p:sp>
        <p:nvSpPr>
          <p:cNvPr id="5" name="Slayt Numarası Yer Tutucusu 4"/>
          <p:cNvSpPr>
            <a:spLocks noGrp="1"/>
          </p:cNvSpPr>
          <p:nvPr>
            <p:ph type="sldNum" sz="quarter" idx="12"/>
          </p:nvPr>
        </p:nvSpPr>
        <p:spPr/>
        <p:txBody>
          <a:bodyPr/>
          <a:lstStyle/>
          <a:p>
            <a:fld id="{6D22F896-40B5-4ADD-8801-0D06FADFA095}" type="slidenum">
              <a:t>‹#›</a:t>
            </a:fld>
            <a:endParaRPr lang="tr-TR"/>
          </a:p>
        </p:txBody>
      </p:sp>
    </p:spTree>
    <p:extLst>
      <p:ext uri="{BB962C8B-B14F-4D97-AF65-F5344CB8AC3E}">
        <p14:creationId xmlns:p14="http://schemas.microsoft.com/office/powerpoint/2010/main" val="21246280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Başlık ve Dikey Metin">
    <p:spTree>
      <p:nvGrpSpPr>
        <p:cNvPr id="1" name=""/>
        <p:cNvGrpSpPr/>
        <p:nvPr/>
      </p:nvGrpSpPr>
      <p:grpSpPr>
        <a:xfrm>
          <a:off x="0" y="0"/>
          <a:ext cx="0" cy="0"/>
          <a:chOff x="0" y="0"/>
          <a:chExt cx="0" cy="0"/>
        </a:xfrm>
      </p:grpSpPr>
      <p:pic>
        <p:nvPicPr>
          <p:cNvPr id="7" name="Resim 6"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8" name="Resim 7"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9" name="Dikdörtgen 8"/>
          <p:cNvSpPr/>
          <p:nvPr/>
        </p:nvSpPr>
        <p:spPr>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Dikdörtgen 9"/>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Başlık 1"/>
          <p:cNvSpPr>
            <a:spLocks noGrp="1"/>
          </p:cNvSpPr>
          <p:nvPr>
            <p:ph type="title"/>
          </p:nvPr>
        </p:nvSpPr>
        <p:spPr/>
        <p:txBody>
          <a:bodyPr/>
          <a:lstStyle>
            <a:lvl1pPr algn="r" latinLnBrk="0">
              <a:defRPr lang="tr-TR"/>
            </a:lvl1pPr>
          </a:lstStyle>
          <a:p>
            <a:r>
              <a:rPr lang="tr-TR" dirty="0"/>
              <a:t>Asıl başlık stili için tıklatın</a:t>
            </a:r>
          </a:p>
        </p:txBody>
      </p:sp>
      <p:sp>
        <p:nvSpPr>
          <p:cNvPr id="3" name="Dikey Metin Yer Tutucusu 2"/>
          <p:cNvSpPr>
            <a:spLocks noGrp="1"/>
          </p:cNvSpPr>
          <p:nvPr>
            <p:ph type="body" orient="vert" idx="1"/>
          </p:nvPr>
        </p:nvSpPr>
        <p:spPr/>
        <p:txBody>
          <a:bodyPr vert="eaVert"/>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Tarih Yer Tutucusu 3"/>
          <p:cNvSpPr>
            <a:spLocks noGrp="1"/>
          </p:cNvSpPr>
          <p:nvPr>
            <p:ph type="dt" sz="half" idx="10"/>
          </p:nvPr>
        </p:nvSpPr>
        <p:spPr/>
        <p:txBody>
          <a:bodyPr/>
          <a:lstStyle/>
          <a:p>
            <a:fld id="{1FA3F48C-C7C6-4055-9F49-3777875E72AE}" type="datetimeFigureOut">
              <a:t>1.11.2022</a:t>
            </a:fld>
            <a:endParaRPr lang="tr-TR" dirty="0"/>
          </a:p>
        </p:txBody>
      </p:sp>
      <p:sp>
        <p:nvSpPr>
          <p:cNvPr id="5" name="Alt Bilgi Yer Tutucusu 4"/>
          <p:cNvSpPr>
            <a:spLocks noGrp="1"/>
          </p:cNvSpPr>
          <p:nvPr>
            <p:ph type="ftr" sz="quarter" idx="11"/>
          </p:nvPr>
        </p:nvSpPr>
        <p:spPr/>
        <p:txBody>
          <a:bodyPr/>
          <a:lstStyle/>
          <a:p>
            <a:endParaRPr lang="tr-TR" dirty="0"/>
          </a:p>
        </p:txBody>
      </p:sp>
      <p:sp>
        <p:nvSpPr>
          <p:cNvPr id="6" name="Slayt Numarası Yer Tutucusu 5"/>
          <p:cNvSpPr>
            <a:spLocks noGrp="1"/>
          </p:cNvSpPr>
          <p:nvPr>
            <p:ph type="sldNum" sz="quarter" idx="12"/>
          </p:nvPr>
        </p:nvSpPr>
        <p:spPr/>
        <p:txBody>
          <a:bodyPr/>
          <a:lstStyle/>
          <a:p>
            <a:fld id="{6D22F896-40B5-4ADD-8801-0D06FADFA095}" type="slidenum">
              <a:t>‹#›</a:t>
            </a:fld>
            <a:endParaRPr lang="tr-TR"/>
          </a:p>
        </p:txBody>
      </p:sp>
    </p:spTree>
    <p:extLst>
      <p:ext uri="{BB962C8B-B14F-4D97-AF65-F5344CB8AC3E}">
        <p14:creationId xmlns:p14="http://schemas.microsoft.com/office/powerpoint/2010/main" val="8315906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7" name="Dikdörtgen 6"/>
          <p:cNvSpPr/>
          <p:nvPr/>
        </p:nvSpPr>
        <p:spPr>
          <a:xfrm rot="5400000">
            <a:off x="8116207" y="1869395"/>
            <a:ext cx="5106988"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Dikdörtgen 7"/>
          <p:cNvSpPr/>
          <p:nvPr/>
        </p:nvSpPr>
        <p:spPr>
          <a:xfrm rot="5400000">
            <a:off x="9868202" y="5372403"/>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Dikey Başlık 1"/>
          <p:cNvSpPr>
            <a:spLocks noGrp="1"/>
          </p:cNvSpPr>
          <p:nvPr>
            <p:ph type="title" orient="vert"/>
          </p:nvPr>
        </p:nvSpPr>
        <p:spPr>
          <a:xfrm>
            <a:off x="10129231" y="609597"/>
            <a:ext cx="1073802" cy="4353760"/>
          </a:xfrm>
        </p:spPr>
        <p:txBody>
          <a:bodyPr vert="eaVert"/>
          <a:lstStyle/>
          <a:p>
            <a:r>
              <a:rPr lang="tr-TR" dirty="0"/>
              <a:t>Asıl başlık stili için tıklatın</a:t>
            </a:r>
          </a:p>
        </p:txBody>
      </p:sp>
      <p:sp>
        <p:nvSpPr>
          <p:cNvPr id="3" name="Dikey Metin Yer Tutucusu 2"/>
          <p:cNvSpPr>
            <a:spLocks noGrp="1"/>
          </p:cNvSpPr>
          <p:nvPr>
            <p:ph type="body" orient="vert" idx="1"/>
          </p:nvPr>
        </p:nvSpPr>
        <p:spPr>
          <a:xfrm>
            <a:off x="680322" y="609597"/>
            <a:ext cx="8870004" cy="5326589"/>
          </a:xfrm>
        </p:spPr>
        <p:txBody>
          <a:bodyPr vert="eaVert"/>
          <a:lstStyle/>
          <a:p>
            <a:pPr lvl="0"/>
            <a:r>
              <a:rPr lang="tr-TR" dirty="0"/>
              <a:t>Asıl metin stillerini düzenlemek için tıklatın</a:t>
            </a:r>
          </a:p>
          <a:p>
            <a:pPr lvl="1"/>
            <a:r>
              <a:rPr lang="tr-TR" dirty="0"/>
              <a:t>İkinci düzey</a:t>
            </a:r>
          </a:p>
          <a:p>
            <a:pPr lvl="2"/>
            <a:r>
              <a:rPr lang="tr-TR" dirty="0"/>
              <a:t>Üçüncü düzey</a:t>
            </a:r>
          </a:p>
          <a:p>
            <a:pPr lvl="3"/>
            <a:r>
              <a:rPr lang="tr-TR" dirty="0"/>
              <a:t>Dördüncü düzey</a:t>
            </a:r>
          </a:p>
          <a:p>
            <a:pPr lvl="4"/>
            <a:r>
              <a:rPr lang="tr-TR" dirty="0"/>
              <a:t>Beşinci düzey</a:t>
            </a:r>
          </a:p>
        </p:txBody>
      </p:sp>
      <p:sp>
        <p:nvSpPr>
          <p:cNvPr id="4" name="Tarih Yer Tutucusu 3"/>
          <p:cNvSpPr>
            <a:spLocks noGrp="1"/>
          </p:cNvSpPr>
          <p:nvPr>
            <p:ph type="dt" sz="half" idx="10"/>
          </p:nvPr>
        </p:nvSpPr>
        <p:spPr>
          <a:xfrm>
            <a:off x="6807126" y="5936187"/>
            <a:ext cx="2743200" cy="365125"/>
          </a:xfrm>
        </p:spPr>
        <p:txBody>
          <a:bodyPr/>
          <a:lstStyle/>
          <a:p>
            <a:fld id="{6178E61D-D431-422C-9764-11DAFE33AB63}" type="datetimeFigureOut">
              <a:t>1.11.2022</a:t>
            </a:fld>
            <a:endParaRPr lang="tr-TR" dirty="0"/>
          </a:p>
        </p:txBody>
      </p:sp>
      <p:sp>
        <p:nvSpPr>
          <p:cNvPr id="5" name="Alt Bilgi Yer Tutucusu 4"/>
          <p:cNvSpPr>
            <a:spLocks noGrp="1"/>
          </p:cNvSpPr>
          <p:nvPr>
            <p:ph type="ftr" sz="quarter" idx="11"/>
          </p:nvPr>
        </p:nvSpPr>
        <p:spPr>
          <a:xfrm>
            <a:off x="680321" y="5936188"/>
            <a:ext cx="6126805" cy="365125"/>
          </a:xfrm>
        </p:spPr>
        <p:txBody>
          <a:bodyPr/>
          <a:lstStyle/>
          <a:p>
            <a:endParaRPr lang="tr-TR" dirty="0"/>
          </a:p>
        </p:txBody>
      </p:sp>
      <p:sp>
        <p:nvSpPr>
          <p:cNvPr id="6" name="Slayt Numarası Yer Tutucusu 5"/>
          <p:cNvSpPr>
            <a:spLocks noGrp="1"/>
          </p:cNvSpPr>
          <p:nvPr>
            <p:ph type="sldNum" sz="quarter" idx="12"/>
          </p:nvPr>
        </p:nvSpPr>
        <p:spPr>
          <a:xfrm>
            <a:off x="10097550" y="5398633"/>
            <a:ext cx="1154151" cy="1090789"/>
          </a:xfrm>
        </p:spPr>
        <p:txBody>
          <a:bodyPr anchor="t"/>
          <a:lstStyle>
            <a:lvl1pPr algn="ctr" latinLnBrk="0">
              <a:defRPr lang="tr-TR"/>
            </a:lvl1pPr>
          </a:lstStyle>
          <a:p>
            <a:fld id="{6D22F896-40B5-4ADD-8801-0D06FADFA095}" type="slidenum">
              <a:pPr/>
              <a:t>‹#›</a:t>
            </a:fld>
            <a:endParaRPr lang="tr-TR" dirty="0"/>
          </a:p>
        </p:txBody>
      </p:sp>
    </p:spTree>
    <p:extLst>
      <p:ext uri="{BB962C8B-B14F-4D97-AF65-F5344CB8AC3E}">
        <p14:creationId xmlns:p14="http://schemas.microsoft.com/office/powerpoint/2010/main" val="38098869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pic>
        <p:nvPicPr>
          <p:cNvPr id="15" name="Resim 14"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16" name="Resim 15"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7" name="Dikdörtgen 16"/>
          <p:cNvSpPr/>
          <p:nvPr/>
        </p:nvSpPr>
        <p:spPr>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 name="Dikdörtgen 17"/>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Başlık 1"/>
          <p:cNvSpPr>
            <a:spLocks noGrp="1"/>
          </p:cNvSpPr>
          <p:nvPr>
            <p:ph type="title"/>
          </p:nvPr>
        </p:nvSpPr>
        <p:spPr/>
        <p:txBody>
          <a:bodyPr/>
          <a:lstStyle/>
          <a:p>
            <a:r>
              <a:rPr lang="tr-TR" dirty="0"/>
              <a:t>Asıl başlık stili için tıklatın</a:t>
            </a:r>
          </a:p>
        </p:txBody>
      </p:sp>
      <p:sp>
        <p:nvSpPr>
          <p:cNvPr id="3" name="İçerik Yer Tutucusu 2"/>
          <p:cNvSpPr>
            <a:spLocks noGrp="1"/>
          </p:cNvSpPr>
          <p:nvPr>
            <p:ph idx="1"/>
          </p:nvPr>
        </p:nvSpPr>
        <p:spPr/>
        <p:txBody>
          <a:bodyPr/>
          <a:lstStyle/>
          <a:p>
            <a:pPr lvl="0"/>
            <a:r>
              <a:rPr lang="tr-TR" dirty="0"/>
              <a:t>Asıl metin stillerini düzenlemek için tıklatın</a:t>
            </a:r>
          </a:p>
          <a:p>
            <a:pPr lvl="1"/>
            <a:r>
              <a:rPr lang="tr-TR" dirty="0"/>
              <a:t>İkinci düzey</a:t>
            </a:r>
          </a:p>
          <a:p>
            <a:pPr lvl="2"/>
            <a:r>
              <a:rPr lang="tr-TR" dirty="0"/>
              <a:t>Üçüncü düzey</a:t>
            </a:r>
          </a:p>
          <a:p>
            <a:pPr lvl="3"/>
            <a:r>
              <a:rPr lang="tr-TR" dirty="0"/>
              <a:t>Dördüncü düzey</a:t>
            </a:r>
          </a:p>
          <a:p>
            <a:pPr lvl="4"/>
            <a:r>
              <a:rPr lang="tr-TR" dirty="0"/>
              <a:t>Beşinci düzey</a:t>
            </a:r>
          </a:p>
        </p:txBody>
      </p:sp>
      <p:sp>
        <p:nvSpPr>
          <p:cNvPr id="4" name="Tarih Yer Tutucusu 3"/>
          <p:cNvSpPr>
            <a:spLocks noGrp="1"/>
          </p:cNvSpPr>
          <p:nvPr>
            <p:ph type="dt" sz="half" idx="10"/>
          </p:nvPr>
        </p:nvSpPr>
        <p:spPr/>
        <p:txBody>
          <a:bodyPr/>
          <a:lstStyle/>
          <a:p>
            <a:fld id="{12DE42F4-6EEF-4EF7-8ED4-2208F0F89A08}" type="datetimeFigureOut">
              <a:t>1.11.2022</a:t>
            </a:fld>
            <a:endParaRPr lang="tr-TR" dirty="0"/>
          </a:p>
        </p:txBody>
      </p:sp>
      <p:sp>
        <p:nvSpPr>
          <p:cNvPr id="5" name="Alt Bilgi Yer Tutucusu 4"/>
          <p:cNvSpPr>
            <a:spLocks noGrp="1"/>
          </p:cNvSpPr>
          <p:nvPr>
            <p:ph type="ftr" sz="quarter" idx="11"/>
          </p:nvPr>
        </p:nvSpPr>
        <p:spPr/>
        <p:txBody>
          <a:bodyPr/>
          <a:lstStyle/>
          <a:p>
            <a:endParaRPr lang="tr-TR" dirty="0"/>
          </a:p>
        </p:txBody>
      </p:sp>
      <p:sp>
        <p:nvSpPr>
          <p:cNvPr id="6" name="Slayt Numarası Yer Tutucusu 5"/>
          <p:cNvSpPr>
            <a:spLocks noGrp="1"/>
          </p:cNvSpPr>
          <p:nvPr>
            <p:ph type="sldNum" sz="quarter" idx="12"/>
          </p:nvPr>
        </p:nvSpPr>
        <p:spPr/>
        <p:txBody>
          <a:bodyPr/>
          <a:lstStyle/>
          <a:p>
            <a:fld id="{6D22F896-40B5-4ADD-8801-0D06FADFA095}" type="slidenum">
              <a:t>‹#›</a:t>
            </a:fld>
            <a:endParaRPr lang="tr-TR" dirty="0"/>
          </a:p>
        </p:txBody>
      </p:sp>
    </p:spTree>
    <p:extLst>
      <p:ext uri="{BB962C8B-B14F-4D97-AF65-F5344CB8AC3E}">
        <p14:creationId xmlns:p14="http://schemas.microsoft.com/office/powerpoint/2010/main" val="8474684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Başlığı">
    <p:spTree>
      <p:nvGrpSpPr>
        <p:cNvPr id="1" name=""/>
        <p:cNvGrpSpPr/>
        <p:nvPr/>
      </p:nvGrpSpPr>
      <p:grpSpPr>
        <a:xfrm>
          <a:off x="0" y="0"/>
          <a:ext cx="0" cy="0"/>
          <a:chOff x="0" y="0"/>
          <a:chExt cx="0" cy="0"/>
        </a:xfrm>
      </p:grpSpPr>
      <p:pic>
        <p:nvPicPr>
          <p:cNvPr id="7" name="Resim 6"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4086907"/>
            <a:ext cx="10437812" cy="321164"/>
          </a:xfrm>
          <a:prstGeom prst="rect">
            <a:avLst/>
          </a:prstGeom>
        </p:spPr>
      </p:pic>
      <p:pic>
        <p:nvPicPr>
          <p:cNvPr id="8" name="Resim 7"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4" y="4087901"/>
            <a:ext cx="1602997" cy="144270"/>
          </a:xfrm>
          <a:prstGeom prst="rect">
            <a:avLst/>
          </a:prstGeom>
        </p:spPr>
      </p:pic>
      <p:sp>
        <p:nvSpPr>
          <p:cNvPr id="9" name="Dikdörtgen 8"/>
          <p:cNvSpPr/>
          <p:nvPr/>
        </p:nvSpPr>
        <p:spPr>
          <a:xfrm>
            <a:off x="-2" y="2726267"/>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Dikdörtgen 9"/>
          <p:cNvSpPr/>
          <p:nvPr/>
        </p:nvSpPr>
        <p:spPr>
          <a:xfrm>
            <a:off x="10585825" y="2726267"/>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Başlık 1"/>
          <p:cNvSpPr>
            <a:spLocks noGrp="1"/>
          </p:cNvSpPr>
          <p:nvPr>
            <p:ph type="title"/>
          </p:nvPr>
        </p:nvSpPr>
        <p:spPr>
          <a:xfrm>
            <a:off x="680322" y="2869895"/>
            <a:ext cx="9613860" cy="1090788"/>
          </a:xfrm>
        </p:spPr>
        <p:txBody>
          <a:bodyPr anchor="ctr">
            <a:normAutofit/>
          </a:bodyPr>
          <a:lstStyle>
            <a:lvl1pPr algn="r" latinLnBrk="0">
              <a:defRPr lang="tr-TR" sz="3600"/>
            </a:lvl1pPr>
          </a:lstStyle>
          <a:p>
            <a:r>
              <a:rPr lang="tr-TR" dirty="0"/>
              <a:t>Asıl başlık stili için tıklatın</a:t>
            </a:r>
          </a:p>
        </p:txBody>
      </p:sp>
      <p:sp>
        <p:nvSpPr>
          <p:cNvPr id="3" name="Metin Yer Tutucusu 2"/>
          <p:cNvSpPr>
            <a:spLocks noGrp="1"/>
          </p:cNvSpPr>
          <p:nvPr>
            <p:ph type="body" idx="1"/>
          </p:nvPr>
        </p:nvSpPr>
        <p:spPr>
          <a:xfrm>
            <a:off x="680322" y="4232171"/>
            <a:ext cx="9613860" cy="1704017"/>
          </a:xfrm>
        </p:spPr>
        <p:txBody>
          <a:bodyPr>
            <a:normAutofit/>
          </a:bodyPr>
          <a:lstStyle>
            <a:lvl1pPr marL="0" indent="0" algn="r" latinLnBrk="0">
              <a:buNone/>
              <a:defRPr lang="tr-TR" sz="2000">
                <a:solidFill>
                  <a:schemeClr val="tx1">
                    <a:tint val="75000"/>
                  </a:schemeClr>
                </a:solidFill>
              </a:defRPr>
            </a:lvl1pPr>
            <a:lvl2pPr marL="457200" indent="0" latinLnBrk="0">
              <a:buNone/>
              <a:defRPr lang="tr-TR" sz="2000">
                <a:solidFill>
                  <a:schemeClr val="tx1">
                    <a:tint val="75000"/>
                  </a:schemeClr>
                </a:solidFill>
              </a:defRPr>
            </a:lvl2pPr>
            <a:lvl3pPr marL="914400" indent="0" latinLnBrk="0">
              <a:buNone/>
              <a:defRPr lang="tr-TR" sz="1800">
                <a:solidFill>
                  <a:schemeClr val="tx1">
                    <a:tint val="75000"/>
                  </a:schemeClr>
                </a:solidFill>
              </a:defRPr>
            </a:lvl3pPr>
            <a:lvl4pPr marL="1371600" indent="0" latinLnBrk="0">
              <a:buNone/>
              <a:defRPr lang="tr-TR" sz="1600">
                <a:solidFill>
                  <a:schemeClr val="tx1">
                    <a:tint val="75000"/>
                  </a:schemeClr>
                </a:solidFill>
              </a:defRPr>
            </a:lvl4pPr>
            <a:lvl5pPr marL="1828800" indent="0" latinLnBrk="0">
              <a:buNone/>
              <a:defRPr lang="tr-TR" sz="1600">
                <a:solidFill>
                  <a:schemeClr val="tx1">
                    <a:tint val="75000"/>
                  </a:schemeClr>
                </a:solidFill>
              </a:defRPr>
            </a:lvl5pPr>
            <a:lvl6pPr marL="2286000" indent="0" latinLnBrk="0">
              <a:buNone/>
              <a:defRPr lang="tr-TR" sz="1600">
                <a:solidFill>
                  <a:schemeClr val="tx1">
                    <a:tint val="75000"/>
                  </a:schemeClr>
                </a:solidFill>
              </a:defRPr>
            </a:lvl6pPr>
            <a:lvl7pPr marL="2743200" indent="0" latinLnBrk="0">
              <a:buNone/>
              <a:defRPr lang="tr-TR" sz="1600">
                <a:solidFill>
                  <a:schemeClr val="tx1">
                    <a:tint val="75000"/>
                  </a:schemeClr>
                </a:solidFill>
              </a:defRPr>
            </a:lvl7pPr>
            <a:lvl8pPr marL="3200400" indent="0" latinLnBrk="0">
              <a:buNone/>
              <a:defRPr lang="tr-TR" sz="1600">
                <a:solidFill>
                  <a:schemeClr val="tx1">
                    <a:tint val="75000"/>
                  </a:schemeClr>
                </a:solidFill>
              </a:defRPr>
            </a:lvl8pPr>
            <a:lvl9pPr marL="3657600" indent="0" latinLnBrk="0">
              <a:buNone/>
              <a:defRPr lang="tr-TR" sz="1600">
                <a:solidFill>
                  <a:schemeClr val="tx1">
                    <a:tint val="75000"/>
                  </a:schemeClr>
                </a:solidFill>
              </a:defRPr>
            </a:lvl9pPr>
          </a:lstStyle>
          <a:p>
            <a:pPr lvl="0"/>
            <a:r>
              <a:rPr lang="tr-TR" dirty="0"/>
              <a:t>Asıl metin stillerini düzenlemek için tıklatın</a:t>
            </a:r>
          </a:p>
        </p:txBody>
      </p:sp>
      <p:sp>
        <p:nvSpPr>
          <p:cNvPr id="4" name="Tarih Yer Tutucusu 3"/>
          <p:cNvSpPr>
            <a:spLocks noGrp="1"/>
          </p:cNvSpPr>
          <p:nvPr>
            <p:ph type="dt" sz="half" idx="10"/>
          </p:nvPr>
        </p:nvSpPr>
        <p:spPr/>
        <p:txBody>
          <a:bodyPr/>
          <a:lstStyle/>
          <a:p>
            <a:fld id="{30578ACC-22D6-47C1-A373-4FD133E34F3C}" type="datetimeFigureOut">
              <a:t>1.11.2022</a:t>
            </a:fld>
            <a:endParaRPr lang="tr-TR" dirty="0"/>
          </a:p>
        </p:txBody>
      </p:sp>
      <p:sp>
        <p:nvSpPr>
          <p:cNvPr id="5" name="Alt Bilgi Yer Tutucusu 4"/>
          <p:cNvSpPr>
            <a:spLocks noGrp="1"/>
          </p:cNvSpPr>
          <p:nvPr>
            <p:ph type="ftr" sz="quarter" idx="11"/>
          </p:nvPr>
        </p:nvSpPr>
        <p:spPr/>
        <p:txBody>
          <a:bodyPr/>
          <a:lstStyle/>
          <a:p>
            <a:endParaRPr lang="tr-TR" dirty="0"/>
          </a:p>
        </p:txBody>
      </p:sp>
      <p:sp>
        <p:nvSpPr>
          <p:cNvPr id="6" name="Slayt Numarası Yer Tutucusu 5"/>
          <p:cNvSpPr>
            <a:spLocks noGrp="1"/>
          </p:cNvSpPr>
          <p:nvPr>
            <p:ph type="sldNum" sz="quarter" idx="12"/>
          </p:nvPr>
        </p:nvSpPr>
        <p:spPr>
          <a:xfrm>
            <a:off x="10729455" y="2869895"/>
            <a:ext cx="1154151" cy="1090789"/>
          </a:xfrm>
        </p:spPr>
        <p:txBody>
          <a:bodyPr/>
          <a:lstStyle/>
          <a:p>
            <a:fld id="{6D22F896-40B5-4ADD-8801-0D06FADFA095}" type="slidenum">
              <a:t>‹#›</a:t>
            </a:fld>
            <a:endParaRPr lang="tr-TR" dirty="0"/>
          </a:p>
        </p:txBody>
      </p:sp>
    </p:spTree>
    <p:extLst>
      <p:ext uri="{BB962C8B-B14F-4D97-AF65-F5344CB8AC3E}">
        <p14:creationId xmlns:p14="http://schemas.microsoft.com/office/powerpoint/2010/main" val="25074325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pic>
        <p:nvPicPr>
          <p:cNvPr id="8" name="Resim 7"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9" name="Resim 8"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0" name="Dikdörtgen 9"/>
          <p:cNvSpPr/>
          <p:nvPr/>
        </p:nvSpPr>
        <p:spPr>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Dikdörtgen 10"/>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Başlık 1"/>
          <p:cNvSpPr>
            <a:spLocks noGrp="1"/>
          </p:cNvSpPr>
          <p:nvPr>
            <p:ph type="title"/>
          </p:nvPr>
        </p:nvSpPr>
        <p:spPr/>
        <p:txBody>
          <a:bodyPr/>
          <a:lstStyle/>
          <a:p>
            <a:r>
              <a:rPr lang="tr-TR" dirty="0"/>
              <a:t>Asıl başlık stili için tıklatın</a:t>
            </a:r>
          </a:p>
        </p:txBody>
      </p:sp>
      <p:sp>
        <p:nvSpPr>
          <p:cNvPr id="3" name="İçerik Yer Tutucusu 2"/>
          <p:cNvSpPr>
            <a:spLocks noGrp="1"/>
          </p:cNvSpPr>
          <p:nvPr>
            <p:ph sz="half" idx="1"/>
          </p:nvPr>
        </p:nvSpPr>
        <p:spPr>
          <a:xfrm>
            <a:off x="680320" y="2336873"/>
            <a:ext cx="4698358" cy="3599316"/>
          </a:xfrm>
        </p:spPr>
        <p:txBody>
          <a:bodyPr/>
          <a:lstStyle/>
          <a:p>
            <a:pPr lvl="0"/>
            <a:r>
              <a:rPr lang="tr-TR" dirty="0"/>
              <a:t>Asıl metin stillerini düzenlemek için tıklatın</a:t>
            </a:r>
          </a:p>
          <a:p>
            <a:pPr lvl="1"/>
            <a:r>
              <a:rPr lang="tr-TR" dirty="0"/>
              <a:t>İkinci düzey</a:t>
            </a:r>
          </a:p>
          <a:p>
            <a:pPr lvl="2"/>
            <a:r>
              <a:rPr lang="tr-TR" dirty="0"/>
              <a:t>Üçüncü düzey</a:t>
            </a:r>
          </a:p>
          <a:p>
            <a:pPr lvl="3"/>
            <a:r>
              <a:rPr lang="tr-TR" dirty="0"/>
              <a:t>Dördüncü düzey</a:t>
            </a:r>
          </a:p>
          <a:p>
            <a:pPr lvl="4"/>
            <a:r>
              <a:rPr lang="tr-TR" dirty="0"/>
              <a:t>Beşinci düzey</a:t>
            </a:r>
          </a:p>
        </p:txBody>
      </p:sp>
      <p:sp>
        <p:nvSpPr>
          <p:cNvPr id="4" name="İçerik Yer Tutucusu 3"/>
          <p:cNvSpPr>
            <a:spLocks noGrp="1"/>
          </p:cNvSpPr>
          <p:nvPr>
            <p:ph sz="half" idx="2"/>
          </p:nvPr>
        </p:nvSpPr>
        <p:spPr>
          <a:xfrm>
            <a:off x="5594123" y="2336873"/>
            <a:ext cx="4700058" cy="3599316"/>
          </a:xfrm>
        </p:spPr>
        <p:txBody>
          <a:bodyPr/>
          <a:lstStyle/>
          <a:p>
            <a:pPr lvl="0"/>
            <a:r>
              <a:rPr lang="tr-TR" dirty="0"/>
              <a:t>Asıl metin stillerini düzenlemek için tıklatın</a:t>
            </a:r>
          </a:p>
          <a:p>
            <a:pPr lvl="1"/>
            <a:r>
              <a:rPr lang="tr-TR" dirty="0"/>
              <a:t>İkinci düzey</a:t>
            </a:r>
          </a:p>
          <a:p>
            <a:pPr lvl="2"/>
            <a:r>
              <a:rPr lang="tr-TR" dirty="0"/>
              <a:t>Üçüncü düzey</a:t>
            </a:r>
          </a:p>
          <a:p>
            <a:pPr lvl="3"/>
            <a:r>
              <a:rPr lang="tr-TR" dirty="0"/>
              <a:t>Dördüncü düzey</a:t>
            </a:r>
          </a:p>
          <a:p>
            <a:pPr lvl="4"/>
            <a:r>
              <a:rPr lang="tr-TR" dirty="0"/>
              <a:t>Beşinci düzey</a:t>
            </a:r>
          </a:p>
        </p:txBody>
      </p:sp>
      <p:sp>
        <p:nvSpPr>
          <p:cNvPr id="5" name="Tarih Yer Tutucusu 4"/>
          <p:cNvSpPr>
            <a:spLocks noGrp="1"/>
          </p:cNvSpPr>
          <p:nvPr>
            <p:ph type="dt" sz="half" idx="10"/>
          </p:nvPr>
        </p:nvSpPr>
        <p:spPr/>
        <p:txBody>
          <a:bodyPr/>
          <a:lstStyle/>
          <a:p>
            <a:fld id="{4E5A6C69-6797-4E8A-BF37-F2C3751466E9}" type="datetimeFigureOut">
              <a:t>1.11.2022</a:t>
            </a:fld>
            <a:endParaRPr lang="tr-TR" dirty="0"/>
          </a:p>
        </p:txBody>
      </p:sp>
      <p:sp>
        <p:nvSpPr>
          <p:cNvPr id="6" name="Alt Bilgi Yer Tutucusu 5"/>
          <p:cNvSpPr>
            <a:spLocks noGrp="1"/>
          </p:cNvSpPr>
          <p:nvPr>
            <p:ph type="ftr" sz="quarter" idx="11"/>
          </p:nvPr>
        </p:nvSpPr>
        <p:spPr/>
        <p:txBody>
          <a:bodyPr/>
          <a:lstStyle/>
          <a:p>
            <a:endParaRPr lang="tr-TR" dirty="0"/>
          </a:p>
        </p:txBody>
      </p:sp>
      <p:sp>
        <p:nvSpPr>
          <p:cNvPr id="7" name="Slayt Numarası Yer Tutucusu 6"/>
          <p:cNvSpPr>
            <a:spLocks noGrp="1"/>
          </p:cNvSpPr>
          <p:nvPr>
            <p:ph type="sldNum" sz="quarter" idx="12"/>
          </p:nvPr>
        </p:nvSpPr>
        <p:spPr/>
        <p:txBody>
          <a:bodyPr/>
          <a:lstStyle/>
          <a:p>
            <a:fld id="{6D22F896-40B5-4ADD-8801-0D06FADFA095}" type="slidenum">
              <a:t>‹#›</a:t>
            </a:fld>
            <a:endParaRPr lang="tr-TR" dirty="0"/>
          </a:p>
        </p:txBody>
      </p:sp>
    </p:spTree>
    <p:extLst>
      <p:ext uri="{BB962C8B-B14F-4D97-AF65-F5344CB8AC3E}">
        <p14:creationId xmlns:p14="http://schemas.microsoft.com/office/powerpoint/2010/main" val="13105075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pic>
        <p:nvPicPr>
          <p:cNvPr id="10" name="Resim 9"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11" name="Resim 10"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2" name="Dikdörtgen 11"/>
          <p:cNvSpPr/>
          <p:nvPr/>
        </p:nvSpPr>
        <p:spPr>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3" name="Dikdörtgen 12"/>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Başlık 1"/>
          <p:cNvSpPr>
            <a:spLocks noGrp="1"/>
          </p:cNvSpPr>
          <p:nvPr>
            <p:ph type="title"/>
          </p:nvPr>
        </p:nvSpPr>
        <p:spPr>
          <a:xfrm>
            <a:off x="680319" y="753229"/>
            <a:ext cx="9613863" cy="1080937"/>
          </a:xfrm>
        </p:spPr>
        <p:txBody>
          <a:bodyPr/>
          <a:lstStyle/>
          <a:p>
            <a:r>
              <a:rPr lang="tr-TR" dirty="0"/>
              <a:t>Asıl başlık stili için tıklatın</a:t>
            </a:r>
          </a:p>
        </p:txBody>
      </p:sp>
      <p:sp>
        <p:nvSpPr>
          <p:cNvPr id="3" name="Metin Yer Tutucusu 2"/>
          <p:cNvSpPr>
            <a:spLocks noGrp="1"/>
          </p:cNvSpPr>
          <p:nvPr>
            <p:ph type="body" idx="1"/>
          </p:nvPr>
        </p:nvSpPr>
        <p:spPr>
          <a:xfrm>
            <a:off x="906350" y="2336873"/>
            <a:ext cx="4472327" cy="693135"/>
          </a:xfrm>
        </p:spPr>
        <p:txBody>
          <a:bodyPr anchor="b"/>
          <a:lstStyle>
            <a:lvl1pPr marL="0" indent="0" latinLnBrk="0">
              <a:buNone/>
              <a:defRPr lang="tr-TR" sz="2400" b="1"/>
            </a:lvl1pPr>
            <a:lvl2pPr marL="457200" indent="0" latinLnBrk="0">
              <a:buNone/>
              <a:defRPr lang="tr-TR" sz="2000" b="1"/>
            </a:lvl2pPr>
            <a:lvl3pPr marL="914400" indent="0" latinLnBrk="0">
              <a:buNone/>
              <a:defRPr lang="tr-TR" sz="1800" b="1"/>
            </a:lvl3pPr>
            <a:lvl4pPr marL="1371600" indent="0" latinLnBrk="0">
              <a:buNone/>
              <a:defRPr lang="tr-TR" sz="1600" b="1"/>
            </a:lvl4pPr>
            <a:lvl5pPr marL="1828800" indent="0" latinLnBrk="0">
              <a:buNone/>
              <a:defRPr lang="tr-TR" sz="1600" b="1"/>
            </a:lvl5pPr>
            <a:lvl6pPr marL="2286000" indent="0" latinLnBrk="0">
              <a:buNone/>
              <a:defRPr lang="tr-TR" sz="1600" b="1"/>
            </a:lvl6pPr>
            <a:lvl7pPr marL="2743200" indent="0" latinLnBrk="0">
              <a:buNone/>
              <a:defRPr lang="tr-TR" sz="1600" b="1"/>
            </a:lvl7pPr>
            <a:lvl8pPr marL="3200400" indent="0" latinLnBrk="0">
              <a:buNone/>
              <a:defRPr lang="tr-TR" sz="1600" b="1"/>
            </a:lvl8pPr>
            <a:lvl9pPr marL="3657600" indent="0" latinLnBrk="0">
              <a:buNone/>
              <a:defRPr lang="tr-TR" sz="1600" b="1"/>
            </a:lvl9pPr>
          </a:lstStyle>
          <a:p>
            <a:pPr lvl="0"/>
            <a:r>
              <a:rPr lang="tr-TR" dirty="0"/>
              <a:t>Asıl metin stillerini düzenlemek için tıklatın</a:t>
            </a:r>
          </a:p>
        </p:txBody>
      </p:sp>
      <p:sp>
        <p:nvSpPr>
          <p:cNvPr id="4" name="İçerik Yer Tutucusu 3"/>
          <p:cNvSpPr>
            <a:spLocks noGrp="1"/>
          </p:cNvSpPr>
          <p:nvPr>
            <p:ph sz="half" idx="2"/>
          </p:nvPr>
        </p:nvSpPr>
        <p:spPr>
          <a:xfrm>
            <a:off x="680322" y="3030008"/>
            <a:ext cx="4698355" cy="2906179"/>
          </a:xfrm>
        </p:spPr>
        <p:txBody>
          <a:bodyPr/>
          <a:lstStyle/>
          <a:p>
            <a:pPr lvl="0"/>
            <a:r>
              <a:rPr lang="tr-TR" dirty="0"/>
              <a:t>Asıl metin stillerini düzenlemek için tıklatın</a:t>
            </a:r>
          </a:p>
          <a:p>
            <a:pPr lvl="1"/>
            <a:r>
              <a:rPr lang="tr-TR" dirty="0"/>
              <a:t>İkinci düzey</a:t>
            </a:r>
          </a:p>
          <a:p>
            <a:pPr lvl="2"/>
            <a:r>
              <a:rPr lang="tr-TR" dirty="0"/>
              <a:t>Üçüncü düzey</a:t>
            </a:r>
          </a:p>
          <a:p>
            <a:pPr lvl="3"/>
            <a:r>
              <a:rPr lang="tr-TR" dirty="0"/>
              <a:t>Dördüncü düzey</a:t>
            </a:r>
          </a:p>
          <a:p>
            <a:pPr lvl="4"/>
            <a:r>
              <a:rPr lang="tr-TR" dirty="0"/>
              <a:t>Beşinci düzey</a:t>
            </a:r>
          </a:p>
        </p:txBody>
      </p:sp>
      <p:sp>
        <p:nvSpPr>
          <p:cNvPr id="5" name="Metin Yer Tutucusu 4"/>
          <p:cNvSpPr>
            <a:spLocks noGrp="1"/>
          </p:cNvSpPr>
          <p:nvPr>
            <p:ph type="body" sz="quarter" idx="3"/>
          </p:nvPr>
        </p:nvSpPr>
        <p:spPr>
          <a:xfrm>
            <a:off x="5820154" y="2336873"/>
            <a:ext cx="4474028" cy="692076"/>
          </a:xfrm>
        </p:spPr>
        <p:txBody>
          <a:bodyPr anchor="b"/>
          <a:lstStyle>
            <a:lvl1pPr marL="0" indent="0" latinLnBrk="0">
              <a:buNone/>
              <a:defRPr lang="tr-TR" sz="2400" b="1"/>
            </a:lvl1pPr>
            <a:lvl2pPr marL="457200" indent="0" latinLnBrk="0">
              <a:buNone/>
              <a:defRPr lang="tr-TR" sz="2000" b="1"/>
            </a:lvl2pPr>
            <a:lvl3pPr marL="914400" indent="0" latinLnBrk="0">
              <a:buNone/>
              <a:defRPr lang="tr-TR" sz="1800" b="1"/>
            </a:lvl3pPr>
            <a:lvl4pPr marL="1371600" indent="0" latinLnBrk="0">
              <a:buNone/>
              <a:defRPr lang="tr-TR" sz="1600" b="1"/>
            </a:lvl4pPr>
            <a:lvl5pPr marL="1828800" indent="0" latinLnBrk="0">
              <a:buNone/>
              <a:defRPr lang="tr-TR" sz="1600" b="1"/>
            </a:lvl5pPr>
            <a:lvl6pPr marL="2286000" indent="0" latinLnBrk="0">
              <a:buNone/>
              <a:defRPr lang="tr-TR" sz="1600" b="1"/>
            </a:lvl6pPr>
            <a:lvl7pPr marL="2743200" indent="0" latinLnBrk="0">
              <a:buNone/>
              <a:defRPr lang="tr-TR" sz="1600" b="1"/>
            </a:lvl7pPr>
            <a:lvl8pPr marL="3200400" indent="0" latinLnBrk="0">
              <a:buNone/>
              <a:defRPr lang="tr-TR" sz="1600" b="1"/>
            </a:lvl8pPr>
            <a:lvl9pPr marL="3657600" indent="0" latinLnBrk="0">
              <a:buNone/>
              <a:defRPr lang="tr-TR" sz="1600" b="1"/>
            </a:lvl9pPr>
          </a:lstStyle>
          <a:p>
            <a:pPr lvl="0"/>
            <a:r>
              <a:rPr lang="tr-TR" dirty="0"/>
              <a:t>Asıl metin stillerini düzenlemek için tıklatın</a:t>
            </a:r>
          </a:p>
        </p:txBody>
      </p:sp>
      <p:sp>
        <p:nvSpPr>
          <p:cNvPr id="6" name="İçerik Yer Tutucusu 5"/>
          <p:cNvSpPr>
            <a:spLocks noGrp="1"/>
          </p:cNvSpPr>
          <p:nvPr>
            <p:ph sz="quarter" idx="4"/>
          </p:nvPr>
        </p:nvSpPr>
        <p:spPr>
          <a:xfrm>
            <a:off x="5594123" y="3030008"/>
            <a:ext cx="4700059" cy="2906179"/>
          </a:xfrm>
        </p:spPr>
        <p:txBody>
          <a:bodyPr/>
          <a:lstStyle/>
          <a:p>
            <a:pPr lvl="0"/>
            <a:r>
              <a:rPr lang="tr-TR" dirty="0"/>
              <a:t>Asıl metin stillerini düzenlemek için tıklatın</a:t>
            </a:r>
          </a:p>
          <a:p>
            <a:pPr lvl="1"/>
            <a:r>
              <a:rPr lang="tr-TR" dirty="0"/>
              <a:t>İkinci düzey</a:t>
            </a:r>
          </a:p>
          <a:p>
            <a:pPr lvl="2"/>
            <a:r>
              <a:rPr lang="tr-TR" dirty="0"/>
              <a:t>Üçüncü düzey</a:t>
            </a:r>
          </a:p>
          <a:p>
            <a:pPr lvl="3"/>
            <a:r>
              <a:rPr lang="tr-TR" dirty="0"/>
              <a:t>Dördüncü düzey</a:t>
            </a:r>
          </a:p>
          <a:p>
            <a:pPr lvl="4"/>
            <a:r>
              <a:rPr lang="tr-TR" dirty="0"/>
              <a:t>Beşinci düzey</a:t>
            </a:r>
          </a:p>
        </p:txBody>
      </p:sp>
      <p:sp>
        <p:nvSpPr>
          <p:cNvPr id="7" name="Tarih Yer Tutucusu 6"/>
          <p:cNvSpPr>
            <a:spLocks noGrp="1"/>
          </p:cNvSpPr>
          <p:nvPr>
            <p:ph type="dt" sz="half" idx="10"/>
          </p:nvPr>
        </p:nvSpPr>
        <p:spPr/>
        <p:txBody>
          <a:bodyPr/>
          <a:lstStyle/>
          <a:p>
            <a:fld id="{D82014A1-A632-4878-A0D3-F52BA7563730}" type="datetimeFigureOut">
              <a:t>1.11.2022</a:t>
            </a:fld>
            <a:endParaRPr lang="tr-TR"/>
          </a:p>
        </p:txBody>
      </p:sp>
      <p:sp>
        <p:nvSpPr>
          <p:cNvPr id="8" name="Alt Bilgi Yer Tutucusu 7"/>
          <p:cNvSpPr>
            <a:spLocks noGrp="1"/>
          </p:cNvSpPr>
          <p:nvPr>
            <p:ph type="ftr" sz="quarter" idx="11"/>
          </p:nvPr>
        </p:nvSpPr>
        <p:spPr/>
        <p:txBody>
          <a:bodyPr/>
          <a:lstStyle/>
          <a:p>
            <a:endParaRPr lang="tr-TR"/>
          </a:p>
        </p:txBody>
      </p:sp>
      <p:sp>
        <p:nvSpPr>
          <p:cNvPr id="9" name="Slayt Numarası Yer Tutucusu 8"/>
          <p:cNvSpPr>
            <a:spLocks noGrp="1"/>
          </p:cNvSpPr>
          <p:nvPr>
            <p:ph type="sldNum" sz="quarter" idx="12"/>
          </p:nvPr>
        </p:nvSpPr>
        <p:spPr/>
        <p:txBody>
          <a:bodyPr/>
          <a:lstStyle/>
          <a:p>
            <a:fld id="{6D22F896-40B5-4ADD-8801-0D06FADFA095}" type="slidenum">
              <a:t>‹#›</a:t>
            </a:fld>
            <a:endParaRPr lang="tr-TR"/>
          </a:p>
        </p:txBody>
      </p:sp>
    </p:spTree>
    <p:extLst>
      <p:ext uri="{BB962C8B-B14F-4D97-AF65-F5344CB8AC3E}">
        <p14:creationId xmlns:p14="http://schemas.microsoft.com/office/powerpoint/2010/main" val="22093583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pic>
        <p:nvPicPr>
          <p:cNvPr id="6" name="Resim 5"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7" name="Resim 6"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8" name="Dikdörtgen 7"/>
          <p:cNvSpPr/>
          <p:nvPr/>
        </p:nvSpPr>
        <p:spPr>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Dikdörtgen 8"/>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Başlık 1"/>
          <p:cNvSpPr>
            <a:spLocks noGrp="1"/>
          </p:cNvSpPr>
          <p:nvPr>
            <p:ph type="title"/>
          </p:nvPr>
        </p:nvSpPr>
        <p:spPr/>
        <p:txBody>
          <a:bodyPr/>
          <a:lstStyle/>
          <a:p>
            <a:r>
              <a:rPr lang="tr-TR" dirty="0"/>
              <a:t>Asıl başlık stili için tıklatın</a:t>
            </a:r>
          </a:p>
        </p:txBody>
      </p:sp>
      <p:sp>
        <p:nvSpPr>
          <p:cNvPr id="3" name="Tarih Yer Tutucusu 2"/>
          <p:cNvSpPr>
            <a:spLocks noGrp="1"/>
          </p:cNvSpPr>
          <p:nvPr>
            <p:ph type="dt" sz="half" idx="10"/>
          </p:nvPr>
        </p:nvSpPr>
        <p:spPr/>
        <p:txBody>
          <a:bodyPr/>
          <a:lstStyle/>
          <a:p>
            <a:fld id="{CE99F462-093F-4566-844B-4C71F2739DA5}" type="datetimeFigureOut">
              <a:t>1.11.2022</a:t>
            </a:fld>
            <a:endParaRPr lang="tr-TR"/>
          </a:p>
        </p:txBody>
      </p:sp>
      <p:sp>
        <p:nvSpPr>
          <p:cNvPr id="4" name="Alt Bilgi Yer Tutucusu 3"/>
          <p:cNvSpPr>
            <a:spLocks noGrp="1"/>
          </p:cNvSpPr>
          <p:nvPr>
            <p:ph type="ftr" sz="quarter" idx="11"/>
          </p:nvPr>
        </p:nvSpPr>
        <p:spPr/>
        <p:txBody>
          <a:bodyPr/>
          <a:lstStyle/>
          <a:p>
            <a:endParaRPr lang="tr-TR"/>
          </a:p>
        </p:txBody>
      </p:sp>
      <p:sp>
        <p:nvSpPr>
          <p:cNvPr id="5" name="Slayt Numarası Yer Tutucusu 4"/>
          <p:cNvSpPr>
            <a:spLocks noGrp="1"/>
          </p:cNvSpPr>
          <p:nvPr>
            <p:ph type="sldNum" sz="quarter" idx="12"/>
          </p:nvPr>
        </p:nvSpPr>
        <p:spPr/>
        <p:txBody>
          <a:bodyPr/>
          <a:lstStyle/>
          <a:p>
            <a:fld id="{6D22F896-40B5-4ADD-8801-0D06FADFA095}" type="slidenum">
              <a:t>‹#›</a:t>
            </a:fld>
            <a:endParaRPr lang="tr-TR"/>
          </a:p>
        </p:txBody>
      </p:sp>
    </p:spTree>
    <p:extLst>
      <p:ext uri="{BB962C8B-B14F-4D97-AF65-F5344CB8AC3E}">
        <p14:creationId xmlns:p14="http://schemas.microsoft.com/office/powerpoint/2010/main" val="37270582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pic>
        <p:nvPicPr>
          <p:cNvPr id="5" name="Resim 4" descr="HD-ShadowShort.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6" name="Dikdörtgen 5"/>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arih Yer Tutucusu 1"/>
          <p:cNvSpPr>
            <a:spLocks noGrp="1"/>
          </p:cNvSpPr>
          <p:nvPr>
            <p:ph type="dt" sz="half" idx="10"/>
          </p:nvPr>
        </p:nvSpPr>
        <p:spPr/>
        <p:txBody>
          <a:bodyPr/>
          <a:lstStyle/>
          <a:p>
            <a:fld id="{3D24A7AC-904D-4781-85BA-7D10C17ED021}" type="datetimeFigureOut">
              <a:t>1.11.2022</a:t>
            </a:fld>
            <a:endParaRPr lang="tr-TR" dirty="0"/>
          </a:p>
        </p:txBody>
      </p:sp>
      <p:sp>
        <p:nvSpPr>
          <p:cNvPr id="3" name="Alt Bilgi Yer Tutucusu 2"/>
          <p:cNvSpPr>
            <a:spLocks noGrp="1"/>
          </p:cNvSpPr>
          <p:nvPr>
            <p:ph type="ftr" sz="quarter" idx="11"/>
          </p:nvPr>
        </p:nvSpPr>
        <p:spPr/>
        <p:txBody>
          <a:bodyPr/>
          <a:lstStyle/>
          <a:p>
            <a:endParaRPr lang="tr-TR" dirty="0"/>
          </a:p>
        </p:txBody>
      </p:sp>
      <p:sp>
        <p:nvSpPr>
          <p:cNvPr id="4" name="Slayt Numarası Yer Tutucusu 3"/>
          <p:cNvSpPr>
            <a:spLocks noGrp="1"/>
          </p:cNvSpPr>
          <p:nvPr>
            <p:ph type="sldNum" sz="quarter" idx="12"/>
          </p:nvPr>
        </p:nvSpPr>
        <p:spPr/>
        <p:txBody>
          <a:bodyPr/>
          <a:lstStyle/>
          <a:p>
            <a:fld id="{6D22F896-40B5-4ADD-8801-0D06FADFA095}" type="slidenum">
              <a:t>‹#›</a:t>
            </a:fld>
            <a:endParaRPr lang="tr-TR" dirty="0"/>
          </a:p>
        </p:txBody>
      </p:sp>
    </p:spTree>
    <p:extLst>
      <p:ext uri="{BB962C8B-B14F-4D97-AF65-F5344CB8AC3E}">
        <p14:creationId xmlns:p14="http://schemas.microsoft.com/office/powerpoint/2010/main" val="18911311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pic>
        <p:nvPicPr>
          <p:cNvPr id="8" name="Resim 7"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9" name="Resim 8"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0" name="Dikdörtgen 9"/>
          <p:cNvSpPr/>
          <p:nvPr/>
        </p:nvSpPr>
        <p:spPr>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Dikdörtgen 10"/>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Başlık 1"/>
          <p:cNvSpPr>
            <a:spLocks noGrp="1"/>
          </p:cNvSpPr>
          <p:nvPr>
            <p:ph type="title"/>
          </p:nvPr>
        </p:nvSpPr>
        <p:spPr>
          <a:xfrm>
            <a:off x="680321" y="753227"/>
            <a:ext cx="9613859" cy="1080940"/>
          </a:xfrm>
        </p:spPr>
        <p:txBody>
          <a:bodyPr anchor="ctr">
            <a:normAutofit/>
          </a:bodyPr>
          <a:lstStyle>
            <a:lvl1pPr latinLnBrk="0">
              <a:defRPr lang="tr-TR" sz="3600"/>
            </a:lvl1pPr>
          </a:lstStyle>
          <a:p>
            <a:r>
              <a:rPr lang="tr-TR" dirty="0"/>
              <a:t>Asıl başlık stili için tıklatın</a:t>
            </a:r>
          </a:p>
        </p:txBody>
      </p:sp>
      <p:sp>
        <p:nvSpPr>
          <p:cNvPr id="3" name="İçerik Yer Tutucusu 2"/>
          <p:cNvSpPr>
            <a:spLocks noGrp="1"/>
          </p:cNvSpPr>
          <p:nvPr>
            <p:ph idx="1"/>
          </p:nvPr>
        </p:nvSpPr>
        <p:spPr>
          <a:xfrm>
            <a:off x="4685846" y="2336873"/>
            <a:ext cx="5608336" cy="3599313"/>
          </a:xfrm>
        </p:spPr>
        <p:txBody>
          <a:bodyPr/>
          <a:lstStyle/>
          <a:p>
            <a:pPr lvl="0"/>
            <a:r>
              <a:rPr lang="tr-TR" dirty="0"/>
              <a:t>Asıl metin stillerini düzenlemek için tıklatın</a:t>
            </a:r>
          </a:p>
          <a:p>
            <a:pPr lvl="1"/>
            <a:r>
              <a:rPr lang="tr-TR" dirty="0"/>
              <a:t>İkinci düzey</a:t>
            </a:r>
          </a:p>
          <a:p>
            <a:pPr lvl="2"/>
            <a:r>
              <a:rPr lang="tr-TR" dirty="0"/>
              <a:t>Üçüncü düzey</a:t>
            </a:r>
          </a:p>
          <a:p>
            <a:pPr lvl="3"/>
            <a:r>
              <a:rPr lang="tr-TR" dirty="0"/>
              <a:t>Dördüncü düzey</a:t>
            </a:r>
          </a:p>
          <a:p>
            <a:pPr lvl="4"/>
            <a:r>
              <a:rPr lang="tr-TR" dirty="0"/>
              <a:t>Beşinci düzey</a:t>
            </a:r>
          </a:p>
        </p:txBody>
      </p:sp>
      <p:sp>
        <p:nvSpPr>
          <p:cNvPr id="4" name="Metin Yer Tutucusu 3"/>
          <p:cNvSpPr>
            <a:spLocks noGrp="1"/>
          </p:cNvSpPr>
          <p:nvPr>
            <p:ph type="body" sz="half" idx="2"/>
          </p:nvPr>
        </p:nvSpPr>
        <p:spPr>
          <a:xfrm>
            <a:off x="680322" y="2336872"/>
            <a:ext cx="3790078" cy="3599317"/>
          </a:xfrm>
        </p:spPr>
        <p:txBody>
          <a:bodyPr anchor="ctr"/>
          <a:lstStyle>
            <a:lvl1pPr marL="0" indent="0" latinLnBrk="0">
              <a:buNone/>
              <a:defRPr lang="tr-TR" sz="1600"/>
            </a:lvl1pPr>
            <a:lvl2pPr marL="457200" indent="0" latinLnBrk="0">
              <a:buNone/>
              <a:defRPr lang="tr-TR" sz="1400"/>
            </a:lvl2pPr>
            <a:lvl3pPr marL="914400" indent="0" latinLnBrk="0">
              <a:buNone/>
              <a:defRPr lang="tr-TR" sz="1200"/>
            </a:lvl3pPr>
            <a:lvl4pPr marL="1371600" indent="0" latinLnBrk="0">
              <a:buNone/>
              <a:defRPr lang="tr-TR" sz="1000"/>
            </a:lvl4pPr>
            <a:lvl5pPr marL="1828800" indent="0" latinLnBrk="0">
              <a:buNone/>
              <a:defRPr lang="tr-TR" sz="1000"/>
            </a:lvl5pPr>
            <a:lvl6pPr marL="2286000" indent="0" latinLnBrk="0">
              <a:buNone/>
              <a:defRPr lang="tr-TR" sz="1000"/>
            </a:lvl6pPr>
            <a:lvl7pPr marL="2743200" indent="0" latinLnBrk="0">
              <a:buNone/>
              <a:defRPr lang="tr-TR" sz="1000"/>
            </a:lvl7pPr>
            <a:lvl8pPr marL="3200400" indent="0" latinLnBrk="0">
              <a:buNone/>
              <a:defRPr lang="tr-TR" sz="1000"/>
            </a:lvl8pPr>
            <a:lvl9pPr marL="3657600" indent="0" latinLnBrk="0">
              <a:buNone/>
              <a:defRPr lang="tr-TR" sz="1000"/>
            </a:lvl9pPr>
          </a:lstStyle>
          <a:p>
            <a:pPr lvl="0"/>
            <a:r>
              <a:rPr lang="tr-TR" dirty="0"/>
              <a:t>Asıl metin stillerini düzenlemek için tıklatın</a:t>
            </a:r>
          </a:p>
        </p:txBody>
      </p:sp>
      <p:sp>
        <p:nvSpPr>
          <p:cNvPr id="5" name="Tarih Yer Tutucusu 4"/>
          <p:cNvSpPr>
            <a:spLocks noGrp="1"/>
          </p:cNvSpPr>
          <p:nvPr>
            <p:ph type="dt" sz="half" idx="10"/>
          </p:nvPr>
        </p:nvSpPr>
        <p:spPr/>
        <p:txBody>
          <a:bodyPr/>
          <a:lstStyle/>
          <a:p>
            <a:fld id="{E331444B-B92B-4E27-8C94-BB93EAF5CB18}" type="datetimeFigureOut">
              <a:t>1.11.2022</a:t>
            </a:fld>
            <a:endParaRPr lang="tr-TR" dirty="0"/>
          </a:p>
        </p:txBody>
      </p:sp>
      <p:sp>
        <p:nvSpPr>
          <p:cNvPr id="6" name="Alt Bilgi Yer Tutucusu 5"/>
          <p:cNvSpPr>
            <a:spLocks noGrp="1"/>
          </p:cNvSpPr>
          <p:nvPr>
            <p:ph type="ftr" sz="quarter" idx="11"/>
          </p:nvPr>
        </p:nvSpPr>
        <p:spPr/>
        <p:txBody>
          <a:bodyPr/>
          <a:lstStyle/>
          <a:p>
            <a:endParaRPr lang="tr-TR" dirty="0"/>
          </a:p>
        </p:txBody>
      </p:sp>
      <p:sp>
        <p:nvSpPr>
          <p:cNvPr id="7" name="Slayt Numarası Yer Tutucusu 6"/>
          <p:cNvSpPr>
            <a:spLocks noGrp="1"/>
          </p:cNvSpPr>
          <p:nvPr>
            <p:ph type="sldNum" sz="quarter" idx="12"/>
          </p:nvPr>
        </p:nvSpPr>
        <p:spPr/>
        <p:txBody>
          <a:bodyPr/>
          <a:lstStyle/>
          <a:p>
            <a:fld id="{6D22F896-40B5-4ADD-8801-0D06FADFA095}" type="slidenum">
              <a:t>‹#›</a:t>
            </a:fld>
            <a:endParaRPr lang="tr-TR"/>
          </a:p>
        </p:txBody>
      </p:sp>
    </p:spTree>
    <p:extLst>
      <p:ext uri="{BB962C8B-B14F-4D97-AF65-F5344CB8AC3E}">
        <p14:creationId xmlns:p14="http://schemas.microsoft.com/office/powerpoint/2010/main" val="29263245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Resim Yazılı Resim">
    <p:spTree>
      <p:nvGrpSpPr>
        <p:cNvPr id="1" name=""/>
        <p:cNvGrpSpPr/>
        <p:nvPr/>
      </p:nvGrpSpPr>
      <p:grpSpPr>
        <a:xfrm>
          <a:off x="0" y="0"/>
          <a:ext cx="0" cy="0"/>
          <a:chOff x="0" y="0"/>
          <a:chExt cx="0" cy="0"/>
        </a:xfrm>
      </p:grpSpPr>
      <p:pic>
        <p:nvPicPr>
          <p:cNvPr id="8" name="Resim 7"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9" name="Resim 8"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0" name="Dikdörtgen 9"/>
          <p:cNvSpPr/>
          <p:nvPr/>
        </p:nvSpPr>
        <p:spPr>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Dikdörtgen 10"/>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Başlık 1"/>
          <p:cNvSpPr>
            <a:spLocks noGrp="1"/>
          </p:cNvSpPr>
          <p:nvPr>
            <p:ph type="title"/>
          </p:nvPr>
        </p:nvSpPr>
        <p:spPr>
          <a:xfrm>
            <a:off x="680323" y="753228"/>
            <a:ext cx="9613857" cy="1080938"/>
          </a:xfrm>
        </p:spPr>
        <p:txBody>
          <a:bodyPr anchor="ctr">
            <a:normAutofit/>
          </a:bodyPr>
          <a:lstStyle>
            <a:lvl1pPr latinLnBrk="0">
              <a:defRPr lang="tr-TR" sz="3600"/>
            </a:lvl1pPr>
          </a:lstStyle>
          <a:p>
            <a:r>
              <a:rPr lang="tr-TR" dirty="0"/>
              <a:t>Asıl başlık stili için tıklatın</a:t>
            </a:r>
          </a:p>
        </p:txBody>
      </p:sp>
      <p:sp>
        <p:nvSpPr>
          <p:cNvPr id="3" name="Resim Yer Tutucusu 2"/>
          <p:cNvSpPr>
            <a:spLocks noGrp="1" noChangeAspect="1"/>
          </p:cNvSpPr>
          <p:nvPr>
            <p:ph type="pic" idx="1"/>
          </p:nvPr>
        </p:nvSpPr>
        <p:spPr>
          <a:xfrm>
            <a:off x="4868333" y="2336874"/>
            <a:ext cx="5425849" cy="3599312"/>
          </a:xfrm>
          <a:noFill/>
          <a:ln>
            <a:noFill/>
          </a:ln>
          <a:effectLst>
            <a:outerShdw blurRad="76200" dist="63500" dir="5040000" algn="tl" rotWithShape="0">
              <a:srgbClr val="000000">
                <a:alpha val="41000"/>
              </a:srgbClr>
            </a:outerShdw>
          </a:effectLst>
        </p:spPr>
        <p:txBody>
          <a:bodyPr anchor="t"/>
          <a:lstStyle>
            <a:lvl1pPr marL="0" indent="0" latinLnBrk="0">
              <a:buNone/>
              <a:defRPr lang="tr-TR" sz="3200"/>
            </a:lvl1pPr>
            <a:lvl2pPr marL="457200" indent="0" latinLnBrk="0">
              <a:buNone/>
              <a:defRPr lang="tr-TR" sz="2800"/>
            </a:lvl2pPr>
            <a:lvl3pPr marL="914400" indent="0" latinLnBrk="0">
              <a:buNone/>
              <a:defRPr lang="tr-TR" sz="2400"/>
            </a:lvl3pPr>
            <a:lvl4pPr marL="1371600" indent="0" latinLnBrk="0">
              <a:buNone/>
              <a:defRPr lang="tr-TR" sz="2000"/>
            </a:lvl4pPr>
            <a:lvl5pPr marL="1828800" indent="0" latinLnBrk="0">
              <a:buNone/>
              <a:defRPr lang="tr-TR" sz="2000"/>
            </a:lvl5pPr>
            <a:lvl6pPr marL="2286000" indent="0" latinLnBrk="0">
              <a:buNone/>
              <a:defRPr lang="tr-TR" sz="2000"/>
            </a:lvl6pPr>
            <a:lvl7pPr marL="2743200" indent="0" latinLnBrk="0">
              <a:buNone/>
              <a:defRPr lang="tr-TR" sz="2000"/>
            </a:lvl7pPr>
            <a:lvl8pPr marL="3200400" indent="0" latinLnBrk="0">
              <a:buNone/>
              <a:defRPr lang="tr-TR" sz="2000"/>
            </a:lvl8pPr>
            <a:lvl9pPr marL="3657600" indent="0" latinLnBrk="0">
              <a:buNone/>
              <a:defRPr lang="tr-TR" sz="2000"/>
            </a:lvl9pPr>
          </a:lstStyle>
          <a:p>
            <a:r>
              <a:rPr lang="tr-TR" dirty="0"/>
              <a:t>Resim eklemek için simgeyi tıklatın</a:t>
            </a:r>
          </a:p>
        </p:txBody>
      </p:sp>
      <p:sp>
        <p:nvSpPr>
          <p:cNvPr id="4" name="Metin Yer Tutucusu 3"/>
          <p:cNvSpPr>
            <a:spLocks noGrp="1"/>
          </p:cNvSpPr>
          <p:nvPr>
            <p:ph type="body" sz="half" idx="2"/>
          </p:nvPr>
        </p:nvSpPr>
        <p:spPr>
          <a:xfrm>
            <a:off x="680323" y="2336873"/>
            <a:ext cx="3876256" cy="3599315"/>
          </a:xfrm>
        </p:spPr>
        <p:txBody>
          <a:bodyPr anchor="ctr"/>
          <a:lstStyle>
            <a:lvl1pPr marL="0" indent="0" latinLnBrk="0">
              <a:buNone/>
              <a:defRPr lang="tr-TR" sz="1600"/>
            </a:lvl1pPr>
            <a:lvl2pPr marL="457200" indent="0" latinLnBrk="0">
              <a:buNone/>
              <a:defRPr lang="tr-TR" sz="1400"/>
            </a:lvl2pPr>
            <a:lvl3pPr marL="914400" indent="0" latinLnBrk="0">
              <a:buNone/>
              <a:defRPr lang="tr-TR" sz="1200"/>
            </a:lvl3pPr>
            <a:lvl4pPr marL="1371600" indent="0" latinLnBrk="0">
              <a:buNone/>
              <a:defRPr lang="tr-TR" sz="1000"/>
            </a:lvl4pPr>
            <a:lvl5pPr marL="1828800" indent="0" latinLnBrk="0">
              <a:buNone/>
              <a:defRPr lang="tr-TR" sz="1000"/>
            </a:lvl5pPr>
            <a:lvl6pPr marL="2286000" indent="0" latinLnBrk="0">
              <a:buNone/>
              <a:defRPr lang="tr-TR" sz="1000"/>
            </a:lvl6pPr>
            <a:lvl7pPr marL="2743200" indent="0" latinLnBrk="0">
              <a:buNone/>
              <a:defRPr lang="tr-TR" sz="1000"/>
            </a:lvl7pPr>
            <a:lvl8pPr marL="3200400" indent="0" latinLnBrk="0">
              <a:buNone/>
              <a:defRPr lang="tr-TR" sz="1000"/>
            </a:lvl8pPr>
            <a:lvl9pPr marL="3657600" indent="0" latinLnBrk="0">
              <a:buNone/>
              <a:defRPr lang="tr-TR" sz="1000"/>
            </a:lvl9pPr>
          </a:lstStyle>
          <a:p>
            <a:pPr lvl="0"/>
            <a:r>
              <a:rPr lang="tr-TR" dirty="0"/>
              <a:t>Asıl metin stillerini düzenlemek için tıklatın</a:t>
            </a:r>
          </a:p>
        </p:txBody>
      </p:sp>
      <p:sp>
        <p:nvSpPr>
          <p:cNvPr id="5" name="Tarih Yer Tutucusu 4"/>
          <p:cNvSpPr>
            <a:spLocks noGrp="1"/>
          </p:cNvSpPr>
          <p:nvPr>
            <p:ph type="dt" sz="half" idx="10"/>
          </p:nvPr>
        </p:nvSpPr>
        <p:spPr/>
        <p:txBody>
          <a:bodyPr/>
          <a:lstStyle/>
          <a:p>
            <a:fld id="{363EFA5E-FA76-400D-B3DC-F0BA90E6D107}" type="datetimeFigureOut">
              <a:t>1.11.2022</a:t>
            </a:fld>
            <a:endParaRPr lang="tr-TR" dirty="0"/>
          </a:p>
        </p:txBody>
      </p:sp>
      <p:sp>
        <p:nvSpPr>
          <p:cNvPr id="6" name="Alt Bilgi Yer Tutucusu 5"/>
          <p:cNvSpPr>
            <a:spLocks noGrp="1"/>
          </p:cNvSpPr>
          <p:nvPr>
            <p:ph type="ftr" sz="quarter" idx="11"/>
          </p:nvPr>
        </p:nvSpPr>
        <p:spPr/>
        <p:txBody>
          <a:bodyPr/>
          <a:lstStyle/>
          <a:p>
            <a:endParaRPr lang="tr-TR" dirty="0"/>
          </a:p>
        </p:txBody>
      </p:sp>
      <p:sp>
        <p:nvSpPr>
          <p:cNvPr id="7" name="Slayt Numarası Yer Tutucusu 6"/>
          <p:cNvSpPr>
            <a:spLocks noGrp="1"/>
          </p:cNvSpPr>
          <p:nvPr>
            <p:ph type="sldNum" sz="quarter" idx="12"/>
          </p:nvPr>
        </p:nvSpPr>
        <p:spPr/>
        <p:txBody>
          <a:bodyPr/>
          <a:lstStyle/>
          <a:p>
            <a:fld id="{6D22F896-40B5-4ADD-8801-0D06FADFA095}" type="slidenum">
              <a:t>‹#›</a:t>
            </a:fld>
            <a:endParaRPr lang="tr-TR" dirty="0"/>
          </a:p>
        </p:txBody>
      </p:sp>
    </p:spTree>
    <p:extLst>
      <p:ext uri="{BB962C8B-B14F-4D97-AF65-F5344CB8AC3E}">
        <p14:creationId xmlns:p14="http://schemas.microsoft.com/office/powerpoint/2010/main" val="2212186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7" name="Resim 6" descr="hashOverlay-FullResolve.png"/>
          <p:cNvPicPr>
            <a:picLocks noChangeAspect="1"/>
          </p:cNvPicPr>
          <p:nvPr/>
        </p:nvPicPr>
        <p:blipFill>
          <a:blip r:embed="rId19">
            <a:alphaModFix amt="1000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Başlık Yer Tutucusu 1"/>
          <p:cNvSpPr>
            <a:spLocks noGrp="1"/>
          </p:cNvSpPr>
          <p:nvPr>
            <p:ph type="title"/>
          </p:nvPr>
        </p:nvSpPr>
        <p:spPr>
          <a:xfrm>
            <a:off x="680321" y="753228"/>
            <a:ext cx="9613861" cy="1080938"/>
          </a:xfrm>
          <a:prstGeom prst="rect">
            <a:avLst/>
          </a:prstGeom>
        </p:spPr>
        <p:txBody>
          <a:bodyPr vert="horz" lIns="91440" tIns="45720" rIns="91440" bIns="45720" rtlCol="0" anchor="ctr">
            <a:normAutofit/>
          </a:bodyPr>
          <a:lstStyle/>
          <a:p>
            <a:r>
              <a:rPr lang="tr-TR" dirty="0"/>
              <a:t>Asıl başlık stili için tıklatın</a:t>
            </a:r>
          </a:p>
        </p:txBody>
      </p:sp>
      <p:sp>
        <p:nvSpPr>
          <p:cNvPr id="3" name="Metin Yer Tutucusu 2"/>
          <p:cNvSpPr>
            <a:spLocks noGrp="1"/>
          </p:cNvSpPr>
          <p:nvPr>
            <p:ph type="body" idx="1"/>
          </p:nvPr>
        </p:nvSpPr>
        <p:spPr>
          <a:xfrm>
            <a:off x="680321" y="2336873"/>
            <a:ext cx="9613861" cy="3599316"/>
          </a:xfrm>
          <a:prstGeom prst="rect">
            <a:avLst/>
          </a:prstGeom>
        </p:spPr>
        <p:txBody>
          <a:bodyPr vert="horz" lIns="91440" tIns="45720" rIns="91440" bIns="45720" rtlCol="0">
            <a:normAutofit/>
          </a:bodyPr>
          <a:lstStyle/>
          <a:p>
            <a:pPr lvl="0"/>
            <a:r>
              <a:rPr lang="tr-TR" dirty="0"/>
              <a:t>Asıl metin stillerini düzenlemek için tıklatın</a:t>
            </a:r>
          </a:p>
          <a:p>
            <a:pPr lvl="1"/>
            <a:r>
              <a:rPr lang="tr-TR" dirty="0"/>
              <a:t>İkinci düzey</a:t>
            </a:r>
          </a:p>
          <a:p>
            <a:pPr lvl="2"/>
            <a:r>
              <a:rPr lang="tr-TR" dirty="0"/>
              <a:t>Üçüncü düzey</a:t>
            </a:r>
          </a:p>
          <a:p>
            <a:pPr lvl="3"/>
            <a:r>
              <a:rPr lang="tr-TR" dirty="0"/>
              <a:t>Dördüncü düzey</a:t>
            </a:r>
          </a:p>
          <a:p>
            <a:pPr lvl="4"/>
            <a:r>
              <a:rPr lang="tr-TR" dirty="0"/>
              <a:t>Beşinci düzey</a:t>
            </a:r>
          </a:p>
        </p:txBody>
      </p:sp>
      <p:sp>
        <p:nvSpPr>
          <p:cNvPr id="4" name="Tarih Yer Tutucusu 3"/>
          <p:cNvSpPr>
            <a:spLocks noGrp="1"/>
          </p:cNvSpPr>
          <p:nvPr>
            <p:ph type="dt" sz="half" idx="2"/>
          </p:nvPr>
        </p:nvSpPr>
        <p:spPr>
          <a:xfrm>
            <a:off x="7550981" y="5936187"/>
            <a:ext cx="2743200" cy="365125"/>
          </a:xfrm>
          <a:prstGeom prst="rect">
            <a:avLst/>
          </a:prstGeom>
        </p:spPr>
        <p:txBody>
          <a:bodyPr vert="horz" lIns="91440" tIns="45720" rIns="91440" bIns="45720" rtlCol="0" anchor="ctr"/>
          <a:lstStyle>
            <a:lvl1pPr algn="r" latinLnBrk="0">
              <a:defRPr lang="tr-TR" sz="1050">
                <a:solidFill>
                  <a:schemeClr val="tx1">
                    <a:tint val="75000"/>
                  </a:schemeClr>
                </a:solidFill>
              </a:defRPr>
            </a:lvl1pPr>
          </a:lstStyle>
          <a:p>
            <a:fld id="{9D6E9DEC-419B-4CC5-A080-3B06BD5A8291}" type="datetimeFigureOut">
              <a:t>1.11.2022</a:t>
            </a:fld>
            <a:endParaRPr lang="tr-TR"/>
          </a:p>
        </p:txBody>
      </p:sp>
      <p:sp>
        <p:nvSpPr>
          <p:cNvPr id="5" name="Alt Bilgi Yer Tutucusu 4"/>
          <p:cNvSpPr>
            <a:spLocks noGrp="1"/>
          </p:cNvSpPr>
          <p:nvPr>
            <p:ph type="ftr" sz="quarter" idx="3"/>
          </p:nvPr>
        </p:nvSpPr>
        <p:spPr>
          <a:xfrm>
            <a:off x="680321" y="5936188"/>
            <a:ext cx="6870660" cy="365125"/>
          </a:xfrm>
          <a:prstGeom prst="rect">
            <a:avLst/>
          </a:prstGeom>
        </p:spPr>
        <p:txBody>
          <a:bodyPr vert="horz" lIns="91440" tIns="45720" rIns="91440" bIns="45720" rtlCol="0" anchor="ctr"/>
          <a:lstStyle>
            <a:lvl1pPr algn="l" latinLnBrk="0">
              <a:defRPr lang="tr-TR" sz="1050">
                <a:solidFill>
                  <a:schemeClr val="tx1">
                    <a:tint val="75000"/>
                  </a:schemeClr>
                </a:solidFill>
              </a:defRPr>
            </a:lvl1pPr>
          </a:lstStyle>
          <a:p>
            <a:endParaRPr lang="tr-TR" dirty="0"/>
          </a:p>
        </p:txBody>
      </p:sp>
      <p:sp>
        <p:nvSpPr>
          <p:cNvPr id="6" name="Slayt Numarası Yer Tutucusu 5"/>
          <p:cNvSpPr>
            <a:spLocks noGrp="1"/>
          </p:cNvSpPr>
          <p:nvPr>
            <p:ph type="sldNum" sz="quarter" idx="4"/>
          </p:nvPr>
        </p:nvSpPr>
        <p:spPr>
          <a:xfrm>
            <a:off x="10729455" y="753227"/>
            <a:ext cx="1154151" cy="1090789"/>
          </a:xfrm>
          <a:prstGeom prst="rect">
            <a:avLst/>
          </a:prstGeom>
        </p:spPr>
        <p:txBody>
          <a:bodyPr vert="horz" lIns="91440" tIns="45720" rIns="91440" bIns="45720" rtlCol="0" anchor="ctr"/>
          <a:lstStyle>
            <a:lvl1pPr algn="l" latinLnBrk="0">
              <a:defRPr lang="tr-TR" sz="3600">
                <a:solidFill>
                  <a:schemeClr val="tx1">
                    <a:tint val="75000"/>
                  </a:schemeClr>
                </a:solidFill>
              </a:defRPr>
            </a:lvl1pPr>
          </a:lstStyle>
          <a:p>
            <a:fld id="{6D22F896-40B5-4ADD-8801-0D06FADFA095}" type="slidenum">
              <a:pPr/>
              <a:t>‹#›</a:t>
            </a:fld>
            <a:endParaRPr lang="tr-TR" dirty="0"/>
          </a:p>
        </p:txBody>
      </p:sp>
    </p:spTree>
    <p:extLst>
      <p:ext uri="{BB962C8B-B14F-4D97-AF65-F5344CB8AC3E}">
        <p14:creationId xmlns:p14="http://schemas.microsoft.com/office/powerpoint/2010/main" val="3475826612"/>
      </p:ext>
    </p:extLst>
  </p:cSld>
  <p:clrMap bg1="dk1" tx1="lt1" bg2="dk2" tx2="lt2" accent1="accent1" accent2="accent2" accent3="accent3" accent4="accent4" accent5="accent5" accent6="accent6" hlink="hlink" folHlink="folHlink"/>
  <p:sldLayoutIdLst>
    <p:sldLayoutId id="2147483706" r:id="rId1"/>
    <p:sldLayoutId id="2147483707" r:id="rId2"/>
    <p:sldLayoutId id="2147483708" r:id="rId3"/>
    <p:sldLayoutId id="2147483709" r:id="rId4"/>
    <p:sldLayoutId id="2147483710" r:id="rId5"/>
    <p:sldLayoutId id="2147483711" r:id="rId6"/>
    <p:sldLayoutId id="2147483712" r:id="rId7"/>
    <p:sldLayoutId id="2147483713" r:id="rId8"/>
    <p:sldLayoutId id="2147483714" r:id="rId9"/>
    <p:sldLayoutId id="2147483715" r:id="rId10"/>
    <p:sldLayoutId id="2147483716" r:id="rId11"/>
    <p:sldLayoutId id="2147483717" r:id="rId12"/>
    <p:sldLayoutId id="2147483718" r:id="rId13"/>
    <p:sldLayoutId id="2147483719" r:id="rId14"/>
    <p:sldLayoutId id="2147483720" r:id="rId15"/>
    <p:sldLayoutId id="2147483721" r:id="rId16"/>
    <p:sldLayoutId id="2147483722" r:id="rId17"/>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ftr="0" dt="0"/>
  <p:txStyles>
    <p:titleStyle>
      <a:lvl1pPr algn="l" defTabSz="914400" rtl="0" eaLnBrk="1" latinLnBrk="0" hangingPunct="1">
        <a:lnSpc>
          <a:spcPct val="90000"/>
        </a:lnSpc>
        <a:spcBef>
          <a:spcPct val="0"/>
        </a:spcBef>
        <a:buNone/>
        <a:defRPr lang="tr-TR" sz="36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lang="tr-T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tr-T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lang="tr-T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lang="tr-T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lang="tr-T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lang="tr-TR" sz="14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lang="tr-TR" sz="14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lang="tr-TR" sz="14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lang="tr-TR" sz="1400" kern="1200">
          <a:solidFill>
            <a:schemeClr val="tx1"/>
          </a:solidFill>
          <a:latin typeface="+mn-lt"/>
          <a:ea typeface="+mn-ea"/>
          <a:cs typeface="+mn-cs"/>
        </a:defRPr>
      </a:lvl9pPr>
    </p:bodyStyle>
    <p:otherStyle>
      <a:defPPr>
        <a:defRPr lang="tr-TR"/>
      </a:defPPr>
      <a:lvl1pPr marL="0" algn="l" defTabSz="914400" rtl="0" eaLnBrk="1" latinLnBrk="0" hangingPunct="1">
        <a:defRPr lang="tr-TR" sz="1800" kern="1200">
          <a:solidFill>
            <a:schemeClr val="tx1"/>
          </a:solidFill>
          <a:latin typeface="+mn-lt"/>
          <a:ea typeface="+mn-ea"/>
          <a:cs typeface="+mn-cs"/>
        </a:defRPr>
      </a:lvl1pPr>
      <a:lvl2pPr marL="457200" algn="l" defTabSz="914400" rtl="0" eaLnBrk="1" latinLnBrk="0" hangingPunct="1">
        <a:defRPr lang="tr-TR" sz="1800" kern="1200">
          <a:solidFill>
            <a:schemeClr val="tx1"/>
          </a:solidFill>
          <a:latin typeface="+mn-lt"/>
          <a:ea typeface="+mn-ea"/>
          <a:cs typeface="+mn-cs"/>
        </a:defRPr>
      </a:lvl2pPr>
      <a:lvl3pPr marL="914400" algn="l" defTabSz="914400" rtl="0" eaLnBrk="1" latinLnBrk="0" hangingPunct="1">
        <a:defRPr lang="tr-TR" sz="1800" kern="1200">
          <a:solidFill>
            <a:schemeClr val="tx1"/>
          </a:solidFill>
          <a:latin typeface="+mn-lt"/>
          <a:ea typeface="+mn-ea"/>
          <a:cs typeface="+mn-cs"/>
        </a:defRPr>
      </a:lvl3pPr>
      <a:lvl4pPr marL="1371600" algn="l" defTabSz="914400" rtl="0" eaLnBrk="1" latinLnBrk="0" hangingPunct="1">
        <a:defRPr lang="tr-TR" sz="1800" kern="1200">
          <a:solidFill>
            <a:schemeClr val="tx1"/>
          </a:solidFill>
          <a:latin typeface="+mn-lt"/>
          <a:ea typeface="+mn-ea"/>
          <a:cs typeface="+mn-cs"/>
        </a:defRPr>
      </a:lvl4pPr>
      <a:lvl5pPr marL="1828800" algn="l" defTabSz="914400" rtl="0" eaLnBrk="1" latinLnBrk="0" hangingPunct="1">
        <a:defRPr lang="tr-TR" sz="1800" kern="1200">
          <a:solidFill>
            <a:schemeClr val="tx1"/>
          </a:solidFill>
          <a:latin typeface="+mn-lt"/>
          <a:ea typeface="+mn-ea"/>
          <a:cs typeface="+mn-cs"/>
        </a:defRPr>
      </a:lvl5pPr>
      <a:lvl6pPr marL="2286000" algn="l" defTabSz="914400" rtl="0" eaLnBrk="1" latinLnBrk="0" hangingPunct="1">
        <a:defRPr lang="tr-TR" sz="1800" kern="1200">
          <a:solidFill>
            <a:schemeClr val="tx1"/>
          </a:solidFill>
          <a:latin typeface="+mn-lt"/>
          <a:ea typeface="+mn-ea"/>
          <a:cs typeface="+mn-cs"/>
        </a:defRPr>
      </a:lvl6pPr>
      <a:lvl7pPr marL="2743200" algn="l" defTabSz="914400" rtl="0" eaLnBrk="1" latinLnBrk="0" hangingPunct="1">
        <a:defRPr lang="tr-TR" sz="1800" kern="1200">
          <a:solidFill>
            <a:schemeClr val="tx1"/>
          </a:solidFill>
          <a:latin typeface="+mn-lt"/>
          <a:ea typeface="+mn-ea"/>
          <a:cs typeface="+mn-cs"/>
        </a:defRPr>
      </a:lvl7pPr>
      <a:lvl8pPr marL="3200400" algn="l" defTabSz="914400" rtl="0" eaLnBrk="1" latinLnBrk="0" hangingPunct="1">
        <a:defRPr lang="tr-TR" sz="1800" kern="1200">
          <a:solidFill>
            <a:schemeClr val="tx1"/>
          </a:solidFill>
          <a:latin typeface="+mn-lt"/>
          <a:ea typeface="+mn-ea"/>
          <a:cs typeface="+mn-cs"/>
        </a:defRPr>
      </a:lvl8pPr>
      <a:lvl9pPr marL="3657600" algn="l" defTabSz="914400" rtl="0" eaLnBrk="1" latinLnBrk="0" hangingPunct="1">
        <a:defRPr lang="tr-T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5.xml"/><Relationship Id="rId4" Type="http://schemas.openxmlformats.org/officeDocument/2006/relationships/image" Target="../media/image5.png"/></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5.xml"/><Relationship Id="rId4" Type="http://schemas.openxmlformats.org/officeDocument/2006/relationships/image" Target="../media/image5.png"/></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5.xml"/><Relationship Id="rId4" Type="http://schemas.openxmlformats.org/officeDocument/2006/relationships/image" Target="../media/image5.png"/></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5.xml"/><Relationship Id="rId4" Type="http://schemas.openxmlformats.org/officeDocument/2006/relationships/image" Target="../media/image5.png"/></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3.xml"/><Relationship Id="rId1" Type="http://schemas.openxmlformats.org/officeDocument/2006/relationships/slideLayout" Target="../slideLayouts/slideLayout5.xml"/><Relationship Id="rId4" Type="http://schemas.openxmlformats.org/officeDocument/2006/relationships/image" Target="../media/image5.png"/></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4.xml"/><Relationship Id="rId1" Type="http://schemas.openxmlformats.org/officeDocument/2006/relationships/slideLayout" Target="../slideLayouts/slideLayout5.xml"/><Relationship Id="rId4" Type="http://schemas.openxmlformats.org/officeDocument/2006/relationships/image" Target="../media/image5.png"/></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5.xml"/><Relationship Id="rId1" Type="http://schemas.openxmlformats.org/officeDocument/2006/relationships/slideLayout" Target="../slideLayouts/slideLayout5.xml"/><Relationship Id="rId4" Type="http://schemas.openxmlformats.org/officeDocument/2006/relationships/image" Target="../media/image5.png"/></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6.xml"/><Relationship Id="rId1" Type="http://schemas.openxmlformats.org/officeDocument/2006/relationships/slideLayout" Target="../slideLayouts/slideLayout5.xml"/><Relationship Id="rId4" Type="http://schemas.openxmlformats.org/officeDocument/2006/relationships/image" Target="../media/image5.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5.xml"/><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5.xml"/><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5.xml"/><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5.xml"/><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5.xml"/><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5.xml"/><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5.xml"/><Relationship Id="rId4" Type="http://schemas.openxmlformats.org/officeDocument/2006/relationships/image" Target="../media/image5.png"/></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5.xml"/><Relationship Id="rId4"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9 Metin kutusu"/>
          <p:cNvSpPr txBox="1">
            <a:spLocks/>
          </p:cNvSpPr>
          <p:nvPr/>
        </p:nvSpPr>
        <p:spPr>
          <a:xfrm>
            <a:off x="48796" y="678255"/>
            <a:ext cx="10396151" cy="1200329"/>
          </a:xfrm>
          <a:prstGeom prst="rect">
            <a:avLst/>
          </a:prstGeom>
          <a:noFill/>
          <a:ln>
            <a:noFill/>
          </a:ln>
          <a:scene3d>
            <a:camera prst="perspectiveLeft"/>
            <a:lightRig rig="threePt" dir="t"/>
          </a:scene3d>
          <a:sp3d/>
        </p:spPr>
        <p:txBody>
          <a:bodyPr vert="horz" wrap="square" lIns="91440" tIns="45720" rIns="91440" bIns="45720" rtlCol="0" anchor="ctr">
            <a:spAutoFit/>
            <a:flatTx/>
          </a:bodyPr>
          <a:lstStyle>
            <a:lvl1pPr algn="l" defTabSz="914400" rtl="0" eaLnBrk="1" latinLnBrk="0" hangingPunct="1">
              <a:lnSpc>
                <a:spcPct val="90000"/>
              </a:lnSpc>
              <a:spcBef>
                <a:spcPct val="0"/>
              </a:spcBef>
              <a:buNone/>
              <a:defRPr lang="tr-TR" sz="3600" kern="1200">
                <a:solidFill>
                  <a:schemeClr val="tx1"/>
                </a:solidFill>
                <a:latin typeface="+mj-lt"/>
                <a:ea typeface="+mj-ea"/>
                <a:cs typeface="+mj-cs"/>
              </a:defRPr>
            </a:lvl1pPr>
          </a:lstStyle>
          <a:p>
            <a:pPr algn="ctr" fontAlgn="base">
              <a:spcAft>
                <a:spcPct val="0"/>
              </a:spcAft>
            </a:pPr>
            <a:r>
              <a:rPr lang="tr-TR" sz="4000" b="1" cap="all" dirty="0" smtClean="0">
                <a:ln w="500">
                  <a:solidFill>
                    <a:srgbClr val="008A00"/>
                  </a:solidFill>
                </a:ln>
                <a:effectLst>
                  <a:outerShdw blurRad="50800" dist="38100" dir="5400000" algn="t" rotWithShape="0">
                    <a:prstClr val="black">
                      <a:alpha val="40000"/>
                    </a:prstClr>
                  </a:outerShdw>
                </a:effectLst>
                <a:latin typeface="Trebuchet MS"/>
              </a:rPr>
              <a:t>Değerler eğitimi kasım ayının konusu:</a:t>
            </a:r>
            <a:br>
              <a:rPr lang="tr-TR" sz="4000" b="1" cap="all" dirty="0" smtClean="0">
                <a:ln w="500">
                  <a:solidFill>
                    <a:srgbClr val="008A00"/>
                  </a:solidFill>
                </a:ln>
                <a:effectLst>
                  <a:outerShdw blurRad="50800" dist="38100" dir="5400000" algn="t" rotWithShape="0">
                    <a:prstClr val="black">
                      <a:alpha val="40000"/>
                    </a:prstClr>
                  </a:outerShdw>
                </a:effectLst>
                <a:latin typeface="Trebuchet MS"/>
              </a:rPr>
            </a:br>
            <a:r>
              <a:rPr lang="tr-TR" sz="4000" b="1" cap="all" dirty="0" smtClean="0">
                <a:ln w="500">
                  <a:solidFill>
                    <a:srgbClr val="008A00"/>
                  </a:solidFill>
                </a:ln>
                <a:effectLst>
                  <a:outerShdw blurRad="50800" dist="38100" dir="5400000" algn="t" rotWithShape="0">
                    <a:prstClr val="black">
                      <a:alpha val="40000"/>
                    </a:prstClr>
                  </a:outerShdw>
                </a:effectLst>
                <a:latin typeface="Trebuchet MS"/>
              </a:rPr>
              <a:t>‘‘AİLEMİZ-BÜYÜKLERE SAYGI’’</a:t>
            </a:r>
            <a:endParaRPr lang="tr-TR" sz="4000" b="1" dirty="0" smtClean="0">
              <a:ln w="500">
                <a:solidFill>
                  <a:srgbClr val="008A00"/>
                </a:solidFill>
              </a:ln>
              <a:effectLst>
                <a:outerShdw blurRad="50800" dist="38100" dir="5400000" algn="t" rotWithShape="0">
                  <a:prstClr val="black">
                    <a:alpha val="40000"/>
                  </a:prstClr>
                </a:outerShdw>
              </a:effectLst>
              <a:latin typeface="Trebuchet MS" pitchFamily="34" charset="0"/>
              <a:cs typeface="Arial" pitchFamily="34" charset="0"/>
            </a:endParaRPr>
          </a:p>
        </p:txBody>
      </p:sp>
      <p:pic>
        <p:nvPicPr>
          <p:cNvPr id="12" name="Resim 11"/>
          <p:cNvPicPr/>
          <p:nvPr/>
        </p:nvPicPr>
        <p:blipFill>
          <a:blip r:embed="rId3">
            <a:extLst>
              <a:ext uri="{28A0092B-C50C-407E-A947-70E740481C1C}">
                <a14:useLocalDpi xmlns:a14="http://schemas.microsoft.com/office/drawing/2010/main" val="0"/>
              </a:ext>
            </a:extLst>
          </a:blip>
          <a:stretch>
            <a:fillRect/>
          </a:stretch>
        </p:blipFill>
        <p:spPr>
          <a:xfrm>
            <a:off x="10866447" y="718984"/>
            <a:ext cx="1118870" cy="1118870"/>
          </a:xfrm>
          <a:prstGeom prst="rect">
            <a:avLst/>
          </a:prstGeom>
        </p:spPr>
      </p:pic>
      <p:pic>
        <p:nvPicPr>
          <p:cNvPr id="4" name="Resim 3"/>
          <p:cNvPicPr/>
          <p:nvPr/>
        </p:nvPicPr>
        <p:blipFill>
          <a:blip r:embed="rId4">
            <a:duotone>
              <a:schemeClr val="accent1">
                <a:shade val="45000"/>
                <a:satMod val="135000"/>
              </a:schemeClr>
              <a:prstClr val="white"/>
            </a:duotone>
          </a:blip>
          <a:srcRect/>
          <a:stretch>
            <a:fillRect/>
          </a:stretch>
        </p:blipFill>
        <p:spPr bwMode="auto">
          <a:xfrm>
            <a:off x="3417946" y="6359525"/>
            <a:ext cx="4700588" cy="498475"/>
          </a:xfrm>
          <a:prstGeom prst="rect">
            <a:avLst/>
          </a:prstGeom>
          <a:solidFill>
            <a:srgbClr val="349294"/>
          </a:solidFill>
          <a:ln>
            <a:solidFill>
              <a:srgbClr val="F1FAFA">
                <a:lumMod val="50000"/>
              </a:srgbClr>
            </a:solidFill>
          </a:ln>
        </p:spPr>
      </p:pic>
      <p:sp>
        <p:nvSpPr>
          <p:cNvPr id="2" name="Dikdörtgen 1"/>
          <p:cNvSpPr/>
          <p:nvPr/>
        </p:nvSpPr>
        <p:spPr>
          <a:xfrm>
            <a:off x="328863" y="1958320"/>
            <a:ext cx="11518232" cy="4401205"/>
          </a:xfrm>
          <a:prstGeom prst="rect">
            <a:avLst/>
          </a:prstGeom>
        </p:spPr>
        <p:txBody>
          <a:bodyPr wrap="square">
            <a:spAutoFit/>
          </a:bodyPr>
          <a:lstStyle/>
          <a:p>
            <a:pPr algn="ctr"/>
            <a:r>
              <a:rPr lang="tr-TR" sz="4000" b="1" dirty="0" smtClean="0"/>
              <a:t>Aile: Aynı </a:t>
            </a:r>
            <a:r>
              <a:rPr lang="tr-TR" sz="4000" b="1" dirty="0"/>
              <a:t>soydan </a:t>
            </a:r>
            <a:r>
              <a:rPr lang="tr-TR" sz="4000" b="1" dirty="0" smtClean="0"/>
              <a:t>gelen </a:t>
            </a:r>
            <a:r>
              <a:rPr lang="tr-TR" sz="4000" b="1" dirty="0"/>
              <a:t>ve aralarında bir </a:t>
            </a:r>
            <a:r>
              <a:rPr lang="tr-TR" sz="4000" b="1" dirty="0" smtClean="0"/>
              <a:t>akrabalık ilişkisi </a:t>
            </a:r>
            <a:r>
              <a:rPr lang="tr-TR" sz="4000" b="1" dirty="0"/>
              <a:t>bulunan insanların tümüne aile </a:t>
            </a:r>
            <a:r>
              <a:rPr lang="tr-TR" sz="4000" b="1" dirty="0" smtClean="0"/>
              <a:t>denir.</a:t>
            </a:r>
          </a:p>
          <a:p>
            <a:pPr algn="ctr"/>
            <a:r>
              <a:rPr lang="tr-TR" sz="4000" b="1" dirty="0" smtClean="0"/>
              <a:t>Saygı: Değeri, </a:t>
            </a:r>
            <a:r>
              <a:rPr lang="tr-TR" sz="4000" b="1" dirty="0"/>
              <a:t>üstünlüğü, yaşlılığı, yararlılığı, kutsallığı dolayısıyla bir kimseye, bir şeye karşı dikkatli, özenli, ölçülü davranmaya sebep olan sevgi duygusu, </a:t>
            </a:r>
            <a:r>
              <a:rPr lang="tr-TR" sz="4000" b="1" dirty="0" smtClean="0"/>
              <a:t>hürmet.</a:t>
            </a:r>
            <a:endParaRPr lang="tr-TR" sz="4000" b="1" dirty="0"/>
          </a:p>
        </p:txBody>
      </p:sp>
    </p:spTree>
    <p:extLst>
      <p:ext uri="{BB962C8B-B14F-4D97-AF65-F5344CB8AC3E}">
        <p14:creationId xmlns:p14="http://schemas.microsoft.com/office/powerpoint/2010/main" val="22988252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9 Metin kutusu"/>
          <p:cNvSpPr txBox="1">
            <a:spLocks/>
          </p:cNvSpPr>
          <p:nvPr/>
        </p:nvSpPr>
        <p:spPr>
          <a:xfrm>
            <a:off x="48796" y="678255"/>
            <a:ext cx="10396151" cy="1200329"/>
          </a:xfrm>
          <a:prstGeom prst="rect">
            <a:avLst/>
          </a:prstGeom>
          <a:noFill/>
          <a:ln>
            <a:noFill/>
          </a:ln>
          <a:scene3d>
            <a:camera prst="perspectiveLeft"/>
            <a:lightRig rig="threePt" dir="t"/>
          </a:scene3d>
          <a:sp3d/>
        </p:spPr>
        <p:txBody>
          <a:bodyPr vert="horz" wrap="square" lIns="91440" tIns="45720" rIns="91440" bIns="45720" rtlCol="0" anchor="ctr">
            <a:spAutoFit/>
            <a:flatTx/>
          </a:bodyPr>
          <a:lstStyle>
            <a:lvl1pPr algn="l" defTabSz="914400" rtl="0" eaLnBrk="1" latinLnBrk="0" hangingPunct="1">
              <a:lnSpc>
                <a:spcPct val="90000"/>
              </a:lnSpc>
              <a:spcBef>
                <a:spcPct val="0"/>
              </a:spcBef>
              <a:buNone/>
              <a:defRPr lang="tr-TR" sz="3600" kern="1200">
                <a:solidFill>
                  <a:schemeClr val="tx1"/>
                </a:solidFill>
                <a:latin typeface="+mj-lt"/>
                <a:ea typeface="+mj-ea"/>
                <a:cs typeface="+mj-cs"/>
              </a:defRPr>
            </a:lvl1pPr>
          </a:lstStyle>
          <a:p>
            <a:pPr algn="ctr" fontAlgn="base">
              <a:spcAft>
                <a:spcPct val="0"/>
              </a:spcAft>
            </a:pPr>
            <a:r>
              <a:rPr lang="tr-TR" sz="4000" b="1" cap="all" dirty="0" smtClean="0">
                <a:ln w="500">
                  <a:solidFill>
                    <a:srgbClr val="008A00"/>
                  </a:solidFill>
                </a:ln>
                <a:effectLst>
                  <a:outerShdw blurRad="50800" dist="38100" dir="5400000" algn="t" rotWithShape="0">
                    <a:prstClr val="black">
                      <a:alpha val="40000"/>
                    </a:prstClr>
                  </a:outerShdw>
                </a:effectLst>
                <a:latin typeface="Trebuchet MS"/>
              </a:rPr>
              <a:t>Değerler eğitimi kasım ayının konusu:</a:t>
            </a:r>
            <a:br>
              <a:rPr lang="tr-TR" sz="4000" b="1" cap="all" dirty="0" smtClean="0">
                <a:ln w="500">
                  <a:solidFill>
                    <a:srgbClr val="008A00"/>
                  </a:solidFill>
                </a:ln>
                <a:effectLst>
                  <a:outerShdw blurRad="50800" dist="38100" dir="5400000" algn="t" rotWithShape="0">
                    <a:prstClr val="black">
                      <a:alpha val="40000"/>
                    </a:prstClr>
                  </a:outerShdw>
                </a:effectLst>
                <a:latin typeface="Trebuchet MS"/>
              </a:rPr>
            </a:br>
            <a:r>
              <a:rPr lang="tr-TR" sz="4000" b="1" cap="all" dirty="0" smtClean="0">
                <a:ln w="500">
                  <a:solidFill>
                    <a:srgbClr val="008A00"/>
                  </a:solidFill>
                </a:ln>
                <a:effectLst>
                  <a:outerShdw blurRad="50800" dist="38100" dir="5400000" algn="t" rotWithShape="0">
                    <a:prstClr val="black">
                      <a:alpha val="40000"/>
                    </a:prstClr>
                  </a:outerShdw>
                </a:effectLst>
                <a:latin typeface="Trebuchet MS"/>
              </a:rPr>
              <a:t>‘‘</a:t>
            </a:r>
            <a:r>
              <a:rPr lang="tr-TR" sz="4000" b="1" cap="all" dirty="0" smtClean="0">
                <a:ln w="500">
                  <a:solidFill>
                    <a:srgbClr val="008A00"/>
                  </a:solidFill>
                </a:ln>
                <a:effectLst>
                  <a:outerShdw blurRad="50800" dist="38100" dir="5400000" algn="t" rotWithShape="0">
                    <a:prstClr val="black">
                      <a:alpha val="40000"/>
                    </a:prstClr>
                  </a:outerShdw>
                </a:effectLst>
                <a:latin typeface="Trebuchet MS"/>
              </a:rPr>
              <a:t>AİLEMİZ-BÜYÜKLERE </a:t>
            </a:r>
            <a:r>
              <a:rPr lang="tr-TR" sz="4000" b="1" cap="all" dirty="0" smtClean="0">
                <a:ln w="500">
                  <a:solidFill>
                    <a:srgbClr val="008A00"/>
                  </a:solidFill>
                </a:ln>
                <a:effectLst>
                  <a:outerShdw blurRad="50800" dist="38100" dir="5400000" algn="t" rotWithShape="0">
                    <a:prstClr val="black">
                      <a:alpha val="40000"/>
                    </a:prstClr>
                  </a:outerShdw>
                </a:effectLst>
                <a:latin typeface="Trebuchet MS"/>
              </a:rPr>
              <a:t>SAYGI’’</a:t>
            </a:r>
            <a:endParaRPr lang="tr-TR" sz="4000" b="1" dirty="0" smtClean="0">
              <a:ln w="500">
                <a:solidFill>
                  <a:srgbClr val="008A00"/>
                </a:solidFill>
              </a:ln>
              <a:effectLst>
                <a:outerShdw blurRad="50800" dist="38100" dir="5400000" algn="t" rotWithShape="0">
                  <a:prstClr val="black">
                    <a:alpha val="40000"/>
                  </a:prstClr>
                </a:outerShdw>
              </a:effectLst>
              <a:latin typeface="Trebuchet MS" pitchFamily="34" charset="0"/>
              <a:cs typeface="Arial" pitchFamily="34" charset="0"/>
            </a:endParaRPr>
          </a:p>
        </p:txBody>
      </p:sp>
      <p:pic>
        <p:nvPicPr>
          <p:cNvPr id="12" name="Resim 11"/>
          <p:cNvPicPr/>
          <p:nvPr/>
        </p:nvPicPr>
        <p:blipFill>
          <a:blip r:embed="rId3">
            <a:extLst>
              <a:ext uri="{28A0092B-C50C-407E-A947-70E740481C1C}">
                <a14:useLocalDpi xmlns:a14="http://schemas.microsoft.com/office/drawing/2010/main" val="0"/>
              </a:ext>
            </a:extLst>
          </a:blip>
          <a:stretch>
            <a:fillRect/>
          </a:stretch>
        </p:blipFill>
        <p:spPr>
          <a:xfrm>
            <a:off x="10866447" y="718984"/>
            <a:ext cx="1118870" cy="1118870"/>
          </a:xfrm>
          <a:prstGeom prst="rect">
            <a:avLst/>
          </a:prstGeom>
        </p:spPr>
      </p:pic>
      <p:pic>
        <p:nvPicPr>
          <p:cNvPr id="4" name="Resim 3"/>
          <p:cNvPicPr/>
          <p:nvPr/>
        </p:nvPicPr>
        <p:blipFill>
          <a:blip r:embed="rId4">
            <a:duotone>
              <a:schemeClr val="accent1">
                <a:shade val="45000"/>
                <a:satMod val="135000"/>
              </a:schemeClr>
              <a:prstClr val="white"/>
            </a:duotone>
          </a:blip>
          <a:srcRect/>
          <a:stretch>
            <a:fillRect/>
          </a:stretch>
        </p:blipFill>
        <p:spPr bwMode="auto">
          <a:xfrm>
            <a:off x="3369819" y="6359525"/>
            <a:ext cx="4700588" cy="498475"/>
          </a:xfrm>
          <a:prstGeom prst="rect">
            <a:avLst/>
          </a:prstGeom>
          <a:solidFill>
            <a:srgbClr val="349294"/>
          </a:solidFill>
          <a:ln>
            <a:solidFill>
              <a:srgbClr val="F1FAFA">
                <a:lumMod val="50000"/>
              </a:srgbClr>
            </a:solidFill>
          </a:ln>
        </p:spPr>
      </p:pic>
      <p:sp>
        <p:nvSpPr>
          <p:cNvPr id="2" name="Dikdörtgen 1"/>
          <p:cNvSpPr/>
          <p:nvPr/>
        </p:nvSpPr>
        <p:spPr>
          <a:xfrm>
            <a:off x="168443" y="2086616"/>
            <a:ext cx="11816874" cy="3385542"/>
          </a:xfrm>
          <a:prstGeom prst="rect">
            <a:avLst/>
          </a:prstGeom>
        </p:spPr>
        <p:txBody>
          <a:bodyPr wrap="square">
            <a:spAutoFit/>
          </a:bodyPr>
          <a:lstStyle/>
          <a:p>
            <a:pPr algn="ctr"/>
            <a:r>
              <a:rPr lang="tr-TR" dirty="0"/>
              <a:t>"</a:t>
            </a:r>
            <a:r>
              <a:rPr lang="tr-TR" sz="4000" b="1" dirty="0"/>
              <a:t>Ana babanı sayarsan, oğlundan da saygı görürsün. Saygı ve sevginin bir arada bulunduğu toplumlar uzun ömürlü olur ve hiçbir zaman kargaşa içine düşmez. O toplumda saygı ve sevgi ne zaman kaybolur ise o zaman o toplum çöker."</a:t>
            </a:r>
          </a:p>
          <a:p>
            <a:pPr algn="ctr"/>
            <a:r>
              <a:rPr lang="tr-TR" sz="1600" b="1" dirty="0" smtClean="0"/>
              <a:t>Mevlana</a:t>
            </a:r>
            <a:endParaRPr lang="tr-TR" sz="1600" b="1" dirty="0"/>
          </a:p>
        </p:txBody>
      </p:sp>
    </p:spTree>
    <p:extLst>
      <p:ext uri="{BB962C8B-B14F-4D97-AF65-F5344CB8AC3E}">
        <p14:creationId xmlns:p14="http://schemas.microsoft.com/office/powerpoint/2010/main" val="5791334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9 Metin kutusu"/>
          <p:cNvSpPr txBox="1">
            <a:spLocks/>
          </p:cNvSpPr>
          <p:nvPr/>
        </p:nvSpPr>
        <p:spPr>
          <a:xfrm>
            <a:off x="48796" y="678255"/>
            <a:ext cx="10396151" cy="1200329"/>
          </a:xfrm>
          <a:prstGeom prst="rect">
            <a:avLst/>
          </a:prstGeom>
          <a:noFill/>
          <a:ln>
            <a:noFill/>
          </a:ln>
          <a:scene3d>
            <a:camera prst="perspectiveLeft"/>
            <a:lightRig rig="threePt" dir="t"/>
          </a:scene3d>
          <a:sp3d/>
        </p:spPr>
        <p:txBody>
          <a:bodyPr vert="horz" wrap="square" lIns="91440" tIns="45720" rIns="91440" bIns="45720" rtlCol="0" anchor="ctr">
            <a:spAutoFit/>
            <a:flatTx/>
          </a:bodyPr>
          <a:lstStyle>
            <a:lvl1pPr algn="l" defTabSz="914400" rtl="0" eaLnBrk="1" latinLnBrk="0" hangingPunct="1">
              <a:lnSpc>
                <a:spcPct val="90000"/>
              </a:lnSpc>
              <a:spcBef>
                <a:spcPct val="0"/>
              </a:spcBef>
              <a:buNone/>
              <a:defRPr lang="tr-TR" sz="3600" kern="1200">
                <a:solidFill>
                  <a:schemeClr val="tx1"/>
                </a:solidFill>
                <a:latin typeface="+mj-lt"/>
                <a:ea typeface="+mj-ea"/>
                <a:cs typeface="+mj-cs"/>
              </a:defRPr>
            </a:lvl1pPr>
          </a:lstStyle>
          <a:p>
            <a:pPr algn="ctr" fontAlgn="base">
              <a:spcAft>
                <a:spcPct val="0"/>
              </a:spcAft>
            </a:pPr>
            <a:r>
              <a:rPr lang="tr-TR" sz="4000" b="1" cap="all" dirty="0" smtClean="0">
                <a:ln w="500">
                  <a:solidFill>
                    <a:srgbClr val="008A00"/>
                  </a:solidFill>
                </a:ln>
                <a:effectLst>
                  <a:outerShdw blurRad="50800" dist="38100" dir="5400000" algn="t" rotWithShape="0">
                    <a:prstClr val="black">
                      <a:alpha val="40000"/>
                    </a:prstClr>
                  </a:outerShdw>
                </a:effectLst>
                <a:latin typeface="Trebuchet MS"/>
              </a:rPr>
              <a:t>Değerler eğitimi kasım ayının konusu:</a:t>
            </a:r>
            <a:br>
              <a:rPr lang="tr-TR" sz="4000" b="1" cap="all" dirty="0" smtClean="0">
                <a:ln w="500">
                  <a:solidFill>
                    <a:srgbClr val="008A00"/>
                  </a:solidFill>
                </a:ln>
                <a:effectLst>
                  <a:outerShdw blurRad="50800" dist="38100" dir="5400000" algn="t" rotWithShape="0">
                    <a:prstClr val="black">
                      <a:alpha val="40000"/>
                    </a:prstClr>
                  </a:outerShdw>
                </a:effectLst>
                <a:latin typeface="Trebuchet MS"/>
              </a:rPr>
            </a:br>
            <a:r>
              <a:rPr lang="tr-TR" sz="4000" b="1" cap="all" dirty="0" smtClean="0">
                <a:ln w="500">
                  <a:solidFill>
                    <a:srgbClr val="008A00"/>
                  </a:solidFill>
                </a:ln>
                <a:effectLst>
                  <a:outerShdw blurRad="50800" dist="38100" dir="5400000" algn="t" rotWithShape="0">
                    <a:prstClr val="black">
                      <a:alpha val="40000"/>
                    </a:prstClr>
                  </a:outerShdw>
                </a:effectLst>
                <a:latin typeface="Trebuchet MS"/>
              </a:rPr>
              <a:t>‘‘</a:t>
            </a:r>
            <a:r>
              <a:rPr lang="tr-TR" sz="4000" b="1" cap="all" dirty="0" smtClean="0">
                <a:ln w="500">
                  <a:solidFill>
                    <a:srgbClr val="008A00"/>
                  </a:solidFill>
                </a:ln>
                <a:effectLst>
                  <a:outerShdw blurRad="50800" dist="38100" dir="5400000" algn="t" rotWithShape="0">
                    <a:prstClr val="black">
                      <a:alpha val="40000"/>
                    </a:prstClr>
                  </a:outerShdw>
                </a:effectLst>
                <a:latin typeface="Trebuchet MS"/>
              </a:rPr>
              <a:t>AİLEMİZ-BÜYÜKLERE </a:t>
            </a:r>
            <a:r>
              <a:rPr lang="tr-TR" sz="4000" b="1" cap="all" dirty="0" smtClean="0">
                <a:ln w="500">
                  <a:solidFill>
                    <a:srgbClr val="008A00"/>
                  </a:solidFill>
                </a:ln>
                <a:effectLst>
                  <a:outerShdw blurRad="50800" dist="38100" dir="5400000" algn="t" rotWithShape="0">
                    <a:prstClr val="black">
                      <a:alpha val="40000"/>
                    </a:prstClr>
                  </a:outerShdw>
                </a:effectLst>
                <a:latin typeface="Trebuchet MS"/>
              </a:rPr>
              <a:t>SAYGI’’</a:t>
            </a:r>
            <a:endParaRPr lang="tr-TR" sz="4000" b="1" dirty="0" smtClean="0">
              <a:ln w="500">
                <a:solidFill>
                  <a:srgbClr val="008A00"/>
                </a:solidFill>
              </a:ln>
              <a:effectLst>
                <a:outerShdw blurRad="50800" dist="38100" dir="5400000" algn="t" rotWithShape="0">
                  <a:prstClr val="black">
                    <a:alpha val="40000"/>
                  </a:prstClr>
                </a:outerShdw>
              </a:effectLst>
              <a:latin typeface="Trebuchet MS" pitchFamily="34" charset="0"/>
              <a:cs typeface="Arial" pitchFamily="34" charset="0"/>
            </a:endParaRPr>
          </a:p>
        </p:txBody>
      </p:sp>
      <p:pic>
        <p:nvPicPr>
          <p:cNvPr id="12" name="Resim 11"/>
          <p:cNvPicPr/>
          <p:nvPr/>
        </p:nvPicPr>
        <p:blipFill>
          <a:blip r:embed="rId3">
            <a:extLst>
              <a:ext uri="{28A0092B-C50C-407E-A947-70E740481C1C}">
                <a14:useLocalDpi xmlns:a14="http://schemas.microsoft.com/office/drawing/2010/main" val="0"/>
              </a:ext>
            </a:extLst>
          </a:blip>
          <a:stretch>
            <a:fillRect/>
          </a:stretch>
        </p:blipFill>
        <p:spPr>
          <a:xfrm>
            <a:off x="10866447" y="718984"/>
            <a:ext cx="1118870" cy="1118870"/>
          </a:xfrm>
          <a:prstGeom prst="rect">
            <a:avLst/>
          </a:prstGeom>
        </p:spPr>
      </p:pic>
      <p:pic>
        <p:nvPicPr>
          <p:cNvPr id="4" name="Resim 3"/>
          <p:cNvPicPr/>
          <p:nvPr/>
        </p:nvPicPr>
        <p:blipFill>
          <a:blip r:embed="rId4">
            <a:duotone>
              <a:schemeClr val="accent1">
                <a:shade val="45000"/>
                <a:satMod val="135000"/>
              </a:schemeClr>
              <a:prstClr val="white"/>
            </a:duotone>
          </a:blip>
          <a:srcRect/>
          <a:stretch>
            <a:fillRect/>
          </a:stretch>
        </p:blipFill>
        <p:spPr bwMode="auto">
          <a:xfrm>
            <a:off x="3562324" y="6359525"/>
            <a:ext cx="4700588" cy="498475"/>
          </a:xfrm>
          <a:prstGeom prst="rect">
            <a:avLst/>
          </a:prstGeom>
          <a:solidFill>
            <a:srgbClr val="349294"/>
          </a:solidFill>
          <a:ln>
            <a:solidFill>
              <a:srgbClr val="F1FAFA">
                <a:lumMod val="50000"/>
              </a:srgbClr>
            </a:solidFill>
          </a:ln>
        </p:spPr>
      </p:pic>
      <p:sp>
        <p:nvSpPr>
          <p:cNvPr id="3" name="Dikdörtgen 2"/>
          <p:cNvSpPr/>
          <p:nvPr/>
        </p:nvSpPr>
        <p:spPr>
          <a:xfrm>
            <a:off x="304800" y="1948662"/>
            <a:ext cx="11598442" cy="4247317"/>
          </a:xfrm>
          <a:prstGeom prst="rect">
            <a:avLst/>
          </a:prstGeom>
        </p:spPr>
        <p:txBody>
          <a:bodyPr wrap="square">
            <a:spAutoFit/>
          </a:bodyPr>
          <a:lstStyle/>
          <a:p>
            <a:pPr algn="ctr"/>
            <a:r>
              <a:rPr lang="tr-TR" sz="5400" b="1" dirty="0"/>
              <a:t>Saygı ve sevgi büyüklerle küçükler arasındaki uçurumu yok eden bir köprüdür. Kendinden büyüğe saygı göstermeli, kendinden küçüğe ise şefkat.</a:t>
            </a:r>
          </a:p>
        </p:txBody>
      </p:sp>
    </p:spTree>
    <p:extLst>
      <p:ext uri="{BB962C8B-B14F-4D97-AF65-F5344CB8AC3E}">
        <p14:creationId xmlns:p14="http://schemas.microsoft.com/office/powerpoint/2010/main" val="2610880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9 Metin kutusu"/>
          <p:cNvSpPr txBox="1">
            <a:spLocks/>
          </p:cNvSpPr>
          <p:nvPr/>
        </p:nvSpPr>
        <p:spPr>
          <a:xfrm>
            <a:off x="48796" y="678255"/>
            <a:ext cx="10396151" cy="1200329"/>
          </a:xfrm>
          <a:prstGeom prst="rect">
            <a:avLst/>
          </a:prstGeom>
          <a:noFill/>
          <a:ln>
            <a:noFill/>
          </a:ln>
          <a:scene3d>
            <a:camera prst="perspectiveLeft"/>
            <a:lightRig rig="threePt" dir="t"/>
          </a:scene3d>
          <a:sp3d/>
        </p:spPr>
        <p:txBody>
          <a:bodyPr vert="horz" wrap="square" lIns="91440" tIns="45720" rIns="91440" bIns="45720" rtlCol="0" anchor="ctr">
            <a:spAutoFit/>
            <a:flatTx/>
          </a:bodyPr>
          <a:lstStyle>
            <a:lvl1pPr algn="l" defTabSz="914400" rtl="0" eaLnBrk="1" latinLnBrk="0" hangingPunct="1">
              <a:lnSpc>
                <a:spcPct val="90000"/>
              </a:lnSpc>
              <a:spcBef>
                <a:spcPct val="0"/>
              </a:spcBef>
              <a:buNone/>
              <a:defRPr lang="tr-TR" sz="3600" kern="1200">
                <a:solidFill>
                  <a:schemeClr val="tx1"/>
                </a:solidFill>
                <a:latin typeface="+mj-lt"/>
                <a:ea typeface="+mj-ea"/>
                <a:cs typeface="+mj-cs"/>
              </a:defRPr>
            </a:lvl1pPr>
          </a:lstStyle>
          <a:p>
            <a:pPr algn="ctr" fontAlgn="base">
              <a:spcAft>
                <a:spcPct val="0"/>
              </a:spcAft>
            </a:pPr>
            <a:r>
              <a:rPr lang="tr-TR" sz="4000" b="1" cap="all" dirty="0" smtClean="0">
                <a:ln w="500">
                  <a:solidFill>
                    <a:srgbClr val="008A00"/>
                  </a:solidFill>
                </a:ln>
                <a:effectLst>
                  <a:outerShdw blurRad="50800" dist="38100" dir="5400000" algn="t" rotWithShape="0">
                    <a:prstClr val="black">
                      <a:alpha val="40000"/>
                    </a:prstClr>
                  </a:outerShdw>
                </a:effectLst>
                <a:latin typeface="Trebuchet MS"/>
              </a:rPr>
              <a:t>Değerler eğitimi kasım ayının konusu:</a:t>
            </a:r>
            <a:br>
              <a:rPr lang="tr-TR" sz="4000" b="1" cap="all" dirty="0" smtClean="0">
                <a:ln w="500">
                  <a:solidFill>
                    <a:srgbClr val="008A00"/>
                  </a:solidFill>
                </a:ln>
                <a:effectLst>
                  <a:outerShdw blurRad="50800" dist="38100" dir="5400000" algn="t" rotWithShape="0">
                    <a:prstClr val="black">
                      <a:alpha val="40000"/>
                    </a:prstClr>
                  </a:outerShdw>
                </a:effectLst>
                <a:latin typeface="Trebuchet MS"/>
              </a:rPr>
            </a:br>
            <a:r>
              <a:rPr lang="tr-TR" sz="4000" b="1" cap="all" dirty="0" smtClean="0">
                <a:ln w="500">
                  <a:solidFill>
                    <a:srgbClr val="008A00"/>
                  </a:solidFill>
                </a:ln>
                <a:effectLst>
                  <a:outerShdw blurRad="50800" dist="38100" dir="5400000" algn="t" rotWithShape="0">
                    <a:prstClr val="black">
                      <a:alpha val="40000"/>
                    </a:prstClr>
                  </a:outerShdw>
                </a:effectLst>
                <a:latin typeface="Trebuchet MS"/>
              </a:rPr>
              <a:t>‘‘</a:t>
            </a:r>
            <a:r>
              <a:rPr lang="tr-TR" sz="4000" b="1" cap="all" dirty="0" smtClean="0">
                <a:ln w="500">
                  <a:solidFill>
                    <a:srgbClr val="008A00"/>
                  </a:solidFill>
                </a:ln>
                <a:effectLst>
                  <a:outerShdw blurRad="50800" dist="38100" dir="5400000" algn="t" rotWithShape="0">
                    <a:prstClr val="black">
                      <a:alpha val="40000"/>
                    </a:prstClr>
                  </a:outerShdw>
                </a:effectLst>
                <a:latin typeface="Trebuchet MS"/>
              </a:rPr>
              <a:t>AİLEMİZ-BÜYÜKLERE </a:t>
            </a:r>
            <a:r>
              <a:rPr lang="tr-TR" sz="4000" b="1" cap="all" dirty="0" smtClean="0">
                <a:ln w="500">
                  <a:solidFill>
                    <a:srgbClr val="008A00"/>
                  </a:solidFill>
                </a:ln>
                <a:effectLst>
                  <a:outerShdw blurRad="50800" dist="38100" dir="5400000" algn="t" rotWithShape="0">
                    <a:prstClr val="black">
                      <a:alpha val="40000"/>
                    </a:prstClr>
                  </a:outerShdw>
                </a:effectLst>
                <a:latin typeface="Trebuchet MS"/>
              </a:rPr>
              <a:t>SAYGI’’</a:t>
            </a:r>
            <a:endParaRPr lang="tr-TR" sz="4000" b="1" dirty="0" smtClean="0">
              <a:ln w="500">
                <a:solidFill>
                  <a:srgbClr val="008A00"/>
                </a:solidFill>
              </a:ln>
              <a:effectLst>
                <a:outerShdw blurRad="50800" dist="38100" dir="5400000" algn="t" rotWithShape="0">
                  <a:prstClr val="black">
                    <a:alpha val="40000"/>
                  </a:prstClr>
                </a:outerShdw>
              </a:effectLst>
              <a:latin typeface="Trebuchet MS" pitchFamily="34" charset="0"/>
              <a:cs typeface="Arial" pitchFamily="34" charset="0"/>
            </a:endParaRPr>
          </a:p>
        </p:txBody>
      </p:sp>
      <p:pic>
        <p:nvPicPr>
          <p:cNvPr id="12" name="Resim 11"/>
          <p:cNvPicPr/>
          <p:nvPr/>
        </p:nvPicPr>
        <p:blipFill>
          <a:blip r:embed="rId3">
            <a:extLst>
              <a:ext uri="{28A0092B-C50C-407E-A947-70E740481C1C}">
                <a14:useLocalDpi xmlns:a14="http://schemas.microsoft.com/office/drawing/2010/main" val="0"/>
              </a:ext>
            </a:extLst>
          </a:blip>
          <a:stretch>
            <a:fillRect/>
          </a:stretch>
        </p:blipFill>
        <p:spPr>
          <a:xfrm>
            <a:off x="10866447" y="718984"/>
            <a:ext cx="1118870" cy="1118870"/>
          </a:xfrm>
          <a:prstGeom prst="rect">
            <a:avLst/>
          </a:prstGeom>
        </p:spPr>
      </p:pic>
      <p:pic>
        <p:nvPicPr>
          <p:cNvPr id="4" name="Resim 3"/>
          <p:cNvPicPr/>
          <p:nvPr/>
        </p:nvPicPr>
        <p:blipFill>
          <a:blip r:embed="rId4">
            <a:duotone>
              <a:schemeClr val="accent1">
                <a:shade val="45000"/>
                <a:satMod val="135000"/>
              </a:schemeClr>
              <a:prstClr val="white"/>
            </a:duotone>
          </a:blip>
          <a:srcRect/>
          <a:stretch>
            <a:fillRect/>
          </a:stretch>
        </p:blipFill>
        <p:spPr bwMode="auto">
          <a:xfrm>
            <a:off x="3417945" y="6359525"/>
            <a:ext cx="4700588" cy="498475"/>
          </a:xfrm>
          <a:prstGeom prst="rect">
            <a:avLst/>
          </a:prstGeom>
          <a:solidFill>
            <a:srgbClr val="349294"/>
          </a:solidFill>
          <a:ln>
            <a:solidFill>
              <a:srgbClr val="F1FAFA">
                <a:lumMod val="50000"/>
              </a:srgbClr>
            </a:solidFill>
          </a:ln>
        </p:spPr>
      </p:pic>
      <p:sp>
        <p:nvSpPr>
          <p:cNvPr id="2" name="Dikdörtgen 1"/>
          <p:cNvSpPr/>
          <p:nvPr/>
        </p:nvSpPr>
        <p:spPr>
          <a:xfrm>
            <a:off x="296779" y="2054532"/>
            <a:ext cx="11622505" cy="3908762"/>
          </a:xfrm>
          <a:prstGeom prst="rect">
            <a:avLst/>
          </a:prstGeom>
        </p:spPr>
        <p:txBody>
          <a:bodyPr wrap="square">
            <a:spAutoFit/>
          </a:bodyPr>
          <a:lstStyle/>
          <a:p>
            <a:pPr algn="ctr"/>
            <a:r>
              <a:rPr lang="tr-TR" sz="4600" b="1" dirty="0"/>
              <a:t>Eğer sen, başkalarından kendine saygı beklersen bu onlar için büyük bir şeydir. </a:t>
            </a:r>
          </a:p>
          <a:p>
            <a:pPr algn="ctr"/>
            <a:r>
              <a:rPr lang="tr-TR" sz="4600" b="1" dirty="0"/>
              <a:t>Sadece kendine saygı duyabilirsen diğerleri de sana saygı duymaya mecbur kalır.</a:t>
            </a:r>
            <a:r>
              <a:rPr lang="tr-TR" b="1" dirty="0"/>
              <a:t> </a:t>
            </a:r>
            <a:r>
              <a:rPr lang="tr-TR" b="1" dirty="0" smtClean="0"/>
              <a:t> </a:t>
            </a:r>
          </a:p>
          <a:p>
            <a:pPr algn="ctr"/>
            <a:r>
              <a:rPr lang="tr-TR" b="1" dirty="0" smtClean="0"/>
              <a:t>(</a:t>
            </a:r>
            <a:r>
              <a:rPr lang="tr-TR" b="1" dirty="0"/>
              <a:t>Dostoyevski)</a:t>
            </a:r>
          </a:p>
        </p:txBody>
      </p:sp>
    </p:spTree>
    <p:extLst>
      <p:ext uri="{BB962C8B-B14F-4D97-AF65-F5344CB8AC3E}">
        <p14:creationId xmlns:p14="http://schemas.microsoft.com/office/powerpoint/2010/main" val="3299782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9 Metin kutusu"/>
          <p:cNvSpPr txBox="1">
            <a:spLocks/>
          </p:cNvSpPr>
          <p:nvPr/>
        </p:nvSpPr>
        <p:spPr>
          <a:xfrm>
            <a:off x="48796" y="678255"/>
            <a:ext cx="10396151" cy="1200329"/>
          </a:xfrm>
          <a:prstGeom prst="rect">
            <a:avLst/>
          </a:prstGeom>
          <a:noFill/>
          <a:ln>
            <a:noFill/>
          </a:ln>
          <a:scene3d>
            <a:camera prst="perspectiveLeft"/>
            <a:lightRig rig="threePt" dir="t"/>
          </a:scene3d>
          <a:sp3d/>
        </p:spPr>
        <p:txBody>
          <a:bodyPr vert="horz" wrap="square" lIns="91440" tIns="45720" rIns="91440" bIns="45720" rtlCol="0" anchor="ctr">
            <a:spAutoFit/>
            <a:flatTx/>
          </a:bodyPr>
          <a:lstStyle>
            <a:lvl1pPr algn="l" defTabSz="914400" rtl="0" eaLnBrk="1" latinLnBrk="0" hangingPunct="1">
              <a:lnSpc>
                <a:spcPct val="90000"/>
              </a:lnSpc>
              <a:spcBef>
                <a:spcPct val="0"/>
              </a:spcBef>
              <a:buNone/>
              <a:defRPr lang="tr-TR" sz="3600" kern="1200">
                <a:solidFill>
                  <a:schemeClr val="tx1"/>
                </a:solidFill>
                <a:latin typeface="+mj-lt"/>
                <a:ea typeface="+mj-ea"/>
                <a:cs typeface="+mj-cs"/>
              </a:defRPr>
            </a:lvl1pPr>
          </a:lstStyle>
          <a:p>
            <a:pPr algn="ctr" fontAlgn="base">
              <a:spcAft>
                <a:spcPct val="0"/>
              </a:spcAft>
            </a:pPr>
            <a:r>
              <a:rPr lang="tr-TR" sz="4000" b="1" cap="all" dirty="0" smtClean="0">
                <a:ln w="500">
                  <a:solidFill>
                    <a:srgbClr val="008A00"/>
                  </a:solidFill>
                </a:ln>
                <a:effectLst>
                  <a:outerShdw blurRad="50800" dist="38100" dir="5400000" algn="t" rotWithShape="0">
                    <a:prstClr val="black">
                      <a:alpha val="40000"/>
                    </a:prstClr>
                  </a:outerShdw>
                </a:effectLst>
                <a:latin typeface="Trebuchet MS"/>
              </a:rPr>
              <a:t>Değerler eğitimi kasım ayının konusu:</a:t>
            </a:r>
            <a:br>
              <a:rPr lang="tr-TR" sz="4000" b="1" cap="all" dirty="0" smtClean="0">
                <a:ln w="500">
                  <a:solidFill>
                    <a:srgbClr val="008A00"/>
                  </a:solidFill>
                </a:ln>
                <a:effectLst>
                  <a:outerShdw blurRad="50800" dist="38100" dir="5400000" algn="t" rotWithShape="0">
                    <a:prstClr val="black">
                      <a:alpha val="40000"/>
                    </a:prstClr>
                  </a:outerShdw>
                </a:effectLst>
                <a:latin typeface="Trebuchet MS"/>
              </a:rPr>
            </a:br>
            <a:r>
              <a:rPr lang="tr-TR" sz="4000" b="1" cap="all" dirty="0" smtClean="0">
                <a:ln w="500">
                  <a:solidFill>
                    <a:srgbClr val="008A00"/>
                  </a:solidFill>
                </a:ln>
                <a:effectLst>
                  <a:outerShdw blurRad="50800" dist="38100" dir="5400000" algn="t" rotWithShape="0">
                    <a:prstClr val="black">
                      <a:alpha val="40000"/>
                    </a:prstClr>
                  </a:outerShdw>
                </a:effectLst>
                <a:latin typeface="Trebuchet MS"/>
              </a:rPr>
              <a:t>‘‘</a:t>
            </a:r>
            <a:r>
              <a:rPr lang="tr-TR" sz="4000" b="1" cap="all" dirty="0" smtClean="0">
                <a:ln w="500">
                  <a:solidFill>
                    <a:srgbClr val="008A00"/>
                  </a:solidFill>
                </a:ln>
                <a:effectLst>
                  <a:outerShdw blurRad="50800" dist="38100" dir="5400000" algn="t" rotWithShape="0">
                    <a:prstClr val="black">
                      <a:alpha val="40000"/>
                    </a:prstClr>
                  </a:outerShdw>
                </a:effectLst>
                <a:latin typeface="Trebuchet MS"/>
              </a:rPr>
              <a:t>AİLEMİZ-BÜYÜKLERE </a:t>
            </a:r>
            <a:r>
              <a:rPr lang="tr-TR" sz="4000" b="1" cap="all" dirty="0" smtClean="0">
                <a:ln w="500">
                  <a:solidFill>
                    <a:srgbClr val="008A00"/>
                  </a:solidFill>
                </a:ln>
                <a:effectLst>
                  <a:outerShdw blurRad="50800" dist="38100" dir="5400000" algn="t" rotWithShape="0">
                    <a:prstClr val="black">
                      <a:alpha val="40000"/>
                    </a:prstClr>
                  </a:outerShdw>
                </a:effectLst>
                <a:latin typeface="Trebuchet MS"/>
              </a:rPr>
              <a:t>SAYGI’’</a:t>
            </a:r>
            <a:endParaRPr lang="tr-TR" sz="4000" b="1" dirty="0" smtClean="0">
              <a:ln w="500">
                <a:solidFill>
                  <a:srgbClr val="008A00"/>
                </a:solidFill>
              </a:ln>
              <a:effectLst>
                <a:outerShdw blurRad="50800" dist="38100" dir="5400000" algn="t" rotWithShape="0">
                  <a:prstClr val="black">
                    <a:alpha val="40000"/>
                  </a:prstClr>
                </a:outerShdw>
              </a:effectLst>
              <a:latin typeface="Trebuchet MS" pitchFamily="34" charset="0"/>
              <a:cs typeface="Arial" pitchFamily="34" charset="0"/>
            </a:endParaRPr>
          </a:p>
        </p:txBody>
      </p:sp>
      <p:pic>
        <p:nvPicPr>
          <p:cNvPr id="12" name="Resim 11"/>
          <p:cNvPicPr/>
          <p:nvPr/>
        </p:nvPicPr>
        <p:blipFill>
          <a:blip r:embed="rId3">
            <a:extLst>
              <a:ext uri="{28A0092B-C50C-407E-A947-70E740481C1C}">
                <a14:useLocalDpi xmlns:a14="http://schemas.microsoft.com/office/drawing/2010/main" val="0"/>
              </a:ext>
            </a:extLst>
          </a:blip>
          <a:stretch>
            <a:fillRect/>
          </a:stretch>
        </p:blipFill>
        <p:spPr>
          <a:xfrm>
            <a:off x="10866447" y="718984"/>
            <a:ext cx="1118870" cy="1118870"/>
          </a:xfrm>
          <a:prstGeom prst="rect">
            <a:avLst/>
          </a:prstGeom>
        </p:spPr>
      </p:pic>
      <p:pic>
        <p:nvPicPr>
          <p:cNvPr id="4" name="Resim 3"/>
          <p:cNvPicPr/>
          <p:nvPr/>
        </p:nvPicPr>
        <p:blipFill>
          <a:blip r:embed="rId4">
            <a:duotone>
              <a:schemeClr val="accent1">
                <a:shade val="45000"/>
                <a:satMod val="135000"/>
              </a:schemeClr>
              <a:prstClr val="white"/>
            </a:duotone>
          </a:blip>
          <a:srcRect/>
          <a:stretch>
            <a:fillRect/>
          </a:stretch>
        </p:blipFill>
        <p:spPr bwMode="auto">
          <a:xfrm>
            <a:off x="3369819" y="6359525"/>
            <a:ext cx="4700588" cy="498475"/>
          </a:xfrm>
          <a:prstGeom prst="rect">
            <a:avLst/>
          </a:prstGeom>
          <a:solidFill>
            <a:srgbClr val="349294"/>
          </a:solidFill>
          <a:ln>
            <a:solidFill>
              <a:srgbClr val="F1FAFA">
                <a:lumMod val="50000"/>
              </a:srgbClr>
            </a:solidFill>
          </a:ln>
        </p:spPr>
      </p:pic>
      <p:sp>
        <p:nvSpPr>
          <p:cNvPr id="2" name="Dikdörtgen 1"/>
          <p:cNvSpPr/>
          <p:nvPr/>
        </p:nvSpPr>
        <p:spPr>
          <a:xfrm>
            <a:off x="224589" y="1956593"/>
            <a:ext cx="11526253" cy="4431983"/>
          </a:xfrm>
          <a:prstGeom prst="rect">
            <a:avLst/>
          </a:prstGeom>
        </p:spPr>
        <p:txBody>
          <a:bodyPr wrap="square">
            <a:spAutoFit/>
          </a:bodyPr>
          <a:lstStyle/>
          <a:p>
            <a:pPr algn="ctr"/>
            <a:r>
              <a:rPr lang="tr-TR" sz="4400" b="1" dirty="0"/>
              <a:t>Büyüklerine saygı göstermeyen birinden küçüklerine sevgi göstermesi beklenilmez.</a:t>
            </a:r>
          </a:p>
          <a:p>
            <a:pPr algn="ctr"/>
            <a:endParaRPr lang="tr-TR" sz="4400" b="1" dirty="0"/>
          </a:p>
          <a:p>
            <a:pPr algn="ctr"/>
            <a:r>
              <a:rPr lang="tr-TR" sz="4400" b="1" dirty="0"/>
              <a:t>"Saygı sevginin vazgeçilmez ön koşuludur. Ama tek başına saygı sevgiyi oluşturmaya yeterli değildir."</a:t>
            </a:r>
          </a:p>
          <a:p>
            <a:pPr algn="ctr"/>
            <a:r>
              <a:rPr lang="tr-TR" b="1" dirty="0"/>
              <a:t>- Doğan </a:t>
            </a:r>
            <a:r>
              <a:rPr lang="tr-TR" b="1" dirty="0" err="1"/>
              <a:t>Cüceloğlu</a:t>
            </a:r>
            <a:endParaRPr lang="tr-TR" b="1" dirty="0"/>
          </a:p>
        </p:txBody>
      </p:sp>
    </p:spTree>
    <p:extLst>
      <p:ext uri="{BB962C8B-B14F-4D97-AF65-F5344CB8AC3E}">
        <p14:creationId xmlns:p14="http://schemas.microsoft.com/office/powerpoint/2010/main" val="11623853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9 Metin kutusu"/>
          <p:cNvSpPr txBox="1">
            <a:spLocks/>
          </p:cNvSpPr>
          <p:nvPr/>
        </p:nvSpPr>
        <p:spPr>
          <a:xfrm>
            <a:off x="48796" y="678255"/>
            <a:ext cx="10396151" cy="1200329"/>
          </a:xfrm>
          <a:prstGeom prst="rect">
            <a:avLst/>
          </a:prstGeom>
          <a:noFill/>
          <a:ln>
            <a:noFill/>
          </a:ln>
          <a:scene3d>
            <a:camera prst="perspectiveLeft"/>
            <a:lightRig rig="threePt" dir="t"/>
          </a:scene3d>
          <a:sp3d/>
        </p:spPr>
        <p:txBody>
          <a:bodyPr vert="horz" wrap="square" lIns="91440" tIns="45720" rIns="91440" bIns="45720" rtlCol="0" anchor="ctr">
            <a:spAutoFit/>
            <a:flatTx/>
          </a:bodyPr>
          <a:lstStyle>
            <a:lvl1pPr algn="l" defTabSz="914400" rtl="0" eaLnBrk="1" latinLnBrk="0" hangingPunct="1">
              <a:lnSpc>
                <a:spcPct val="90000"/>
              </a:lnSpc>
              <a:spcBef>
                <a:spcPct val="0"/>
              </a:spcBef>
              <a:buNone/>
              <a:defRPr lang="tr-TR" sz="3600" kern="1200">
                <a:solidFill>
                  <a:schemeClr val="tx1"/>
                </a:solidFill>
                <a:latin typeface="+mj-lt"/>
                <a:ea typeface="+mj-ea"/>
                <a:cs typeface="+mj-cs"/>
              </a:defRPr>
            </a:lvl1pPr>
          </a:lstStyle>
          <a:p>
            <a:pPr algn="ctr" fontAlgn="base">
              <a:spcAft>
                <a:spcPct val="0"/>
              </a:spcAft>
            </a:pPr>
            <a:r>
              <a:rPr lang="tr-TR" sz="4000" b="1" cap="all" dirty="0" smtClean="0">
                <a:ln w="500">
                  <a:solidFill>
                    <a:srgbClr val="008A00"/>
                  </a:solidFill>
                </a:ln>
                <a:effectLst>
                  <a:outerShdw blurRad="50800" dist="38100" dir="5400000" algn="t" rotWithShape="0">
                    <a:prstClr val="black">
                      <a:alpha val="40000"/>
                    </a:prstClr>
                  </a:outerShdw>
                </a:effectLst>
                <a:latin typeface="Trebuchet MS"/>
              </a:rPr>
              <a:t>Değerler eğitimi kasım ayının konusu:</a:t>
            </a:r>
            <a:br>
              <a:rPr lang="tr-TR" sz="4000" b="1" cap="all" dirty="0" smtClean="0">
                <a:ln w="500">
                  <a:solidFill>
                    <a:srgbClr val="008A00"/>
                  </a:solidFill>
                </a:ln>
                <a:effectLst>
                  <a:outerShdw blurRad="50800" dist="38100" dir="5400000" algn="t" rotWithShape="0">
                    <a:prstClr val="black">
                      <a:alpha val="40000"/>
                    </a:prstClr>
                  </a:outerShdw>
                </a:effectLst>
                <a:latin typeface="Trebuchet MS"/>
              </a:rPr>
            </a:br>
            <a:r>
              <a:rPr lang="tr-TR" sz="4000" b="1" cap="all" dirty="0" smtClean="0">
                <a:ln w="500">
                  <a:solidFill>
                    <a:srgbClr val="008A00"/>
                  </a:solidFill>
                </a:ln>
                <a:effectLst>
                  <a:outerShdw blurRad="50800" dist="38100" dir="5400000" algn="t" rotWithShape="0">
                    <a:prstClr val="black">
                      <a:alpha val="40000"/>
                    </a:prstClr>
                  </a:outerShdw>
                </a:effectLst>
                <a:latin typeface="Trebuchet MS"/>
              </a:rPr>
              <a:t>‘‘</a:t>
            </a:r>
            <a:r>
              <a:rPr lang="tr-TR" sz="4000" b="1" cap="all" dirty="0" smtClean="0">
                <a:ln w="500">
                  <a:solidFill>
                    <a:srgbClr val="008A00"/>
                  </a:solidFill>
                </a:ln>
                <a:effectLst>
                  <a:outerShdw blurRad="50800" dist="38100" dir="5400000" algn="t" rotWithShape="0">
                    <a:prstClr val="black">
                      <a:alpha val="40000"/>
                    </a:prstClr>
                  </a:outerShdw>
                </a:effectLst>
                <a:latin typeface="Trebuchet MS"/>
              </a:rPr>
              <a:t>AİLEMİZ-BÜYÜKLERE </a:t>
            </a:r>
            <a:r>
              <a:rPr lang="tr-TR" sz="4000" b="1" cap="all" dirty="0" smtClean="0">
                <a:ln w="500">
                  <a:solidFill>
                    <a:srgbClr val="008A00"/>
                  </a:solidFill>
                </a:ln>
                <a:effectLst>
                  <a:outerShdw blurRad="50800" dist="38100" dir="5400000" algn="t" rotWithShape="0">
                    <a:prstClr val="black">
                      <a:alpha val="40000"/>
                    </a:prstClr>
                  </a:outerShdw>
                </a:effectLst>
                <a:latin typeface="Trebuchet MS"/>
              </a:rPr>
              <a:t>SAYGI’’</a:t>
            </a:r>
            <a:endParaRPr lang="tr-TR" sz="4000" b="1" dirty="0" smtClean="0">
              <a:ln w="500">
                <a:solidFill>
                  <a:srgbClr val="008A00"/>
                </a:solidFill>
              </a:ln>
              <a:effectLst>
                <a:outerShdw blurRad="50800" dist="38100" dir="5400000" algn="t" rotWithShape="0">
                  <a:prstClr val="black">
                    <a:alpha val="40000"/>
                  </a:prstClr>
                </a:outerShdw>
              </a:effectLst>
              <a:latin typeface="Trebuchet MS" pitchFamily="34" charset="0"/>
              <a:cs typeface="Arial" pitchFamily="34" charset="0"/>
            </a:endParaRPr>
          </a:p>
        </p:txBody>
      </p:sp>
      <p:pic>
        <p:nvPicPr>
          <p:cNvPr id="12" name="Resim 11"/>
          <p:cNvPicPr/>
          <p:nvPr/>
        </p:nvPicPr>
        <p:blipFill>
          <a:blip r:embed="rId3">
            <a:extLst>
              <a:ext uri="{28A0092B-C50C-407E-A947-70E740481C1C}">
                <a14:useLocalDpi xmlns:a14="http://schemas.microsoft.com/office/drawing/2010/main" val="0"/>
              </a:ext>
            </a:extLst>
          </a:blip>
          <a:stretch>
            <a:fillRect/>
          </a:stretch>
        </p:blipFill>
        <p:spPr>
          <a:xfrm>
            <a:off x="10866447" y="718984"/>
            <a:ext cx="1118870" cy="1118870"/>
          </a:xfrm>
          <a:prstGeom prst="rect">
            <a:avLst/>
          </a:prstGeom>
        </p:spPr>
      </p:pic>
      <p:pic>
        <p:nvPicPr>
          <p:cNvPr id="4" name="Resim 3"/>
          <p:cNvPicPr/>
          <p:nvPr/>
        </p:nvPicPr>
        <p:blipFill>
          <a:blip r:embed="rId4">
            <a:duotone>
              <a:schemeClr val="accent1">
                <a:shade val="45000"/>
                <a:satMod val="135000"/>
              </a:schemeClr>
              <a:prstClr val="white"/>
            </a:duotone>
          </a:blip>
          <a:srcRect/>
          <a:stretch>
            <a:fillRect/>
          </a:stretch>
        </p:blipFill>
        <p:spPr bwMode="auto">
          <a:xfrm>
            <a:off x="3409925" y="6359525"/>
            <a:ext cx="4700588" cy="498475"/>
          </a:xfrm>
          <a:prstGeom prst="rect">
            <a:avLst/>
          </a:prstGeom>
          <a:solidFill>
            <a:srgbClr val="349294"/>
          </a:solidFill>
          <a:ln>
            <a:solidFill>
              <a:srgbClr val="F1FAFA">
                <a:lumMod val="50000"/>
              </a:srgbClr>
            </a:solidFill>
          </a:ln>
        </p:spPr>
      </p:pic>
      <p:sp>
        <p:nvSpPr>
          <p:cNvPr id="2" name="Dikdörtgen 1"/>
          <p:cNvSpPr/>
          <p:nvPr/>
        </p:nvSpPr>
        <p:spPr>
          <a:xfrm>
            <a:off x="240632" y="2293567"/>
            <a:ext cx="11744685" cy="3139321"/>
          </a:xfrm>
          <a:prstGeom prst="rect">
            <a:avLst/>
          </a:prstGeom>
        </p:spPr>
        <p:txBody>
          <a:bodyPr wrap="square">
            <a:spAutoFit/>
          </a:bodyPr>
          <a:lstStyle/>
          <a:p>
            <a:pPr algn="ctr"/>
            <a:r>
              <a:rPr lang="tr-TR" sz="5400" b="1" dirty="0"/>
              <a:t>Saygı, küçüğü de büyüğü de aynı ölçüde koruyan bir settir, hiç kimse küçülmüş olmaz böylece.</a:t>
            </a:r>
            <a:r>
              <a:rPr lang="tr-TR" dirty="0"/>
              <a:t> </a:t>
            </a:r>
            <a:endParaRPr lang="tr-TR" dirty="0" smtClean="0"/>
          </a:p>
          <a:p>
            <a:pPr algn="ctr"/>
            <a:endParaRPr lang="tr-TR" dirty="0" smtClean="0"/>
          </a:p>
          <a:p>
            <a:pPr algn="ctr"/>
            <a:r>
              <a:rPr lang="tr-TR" dirty="0" err="1" smtClean="0"/>
              <a:t>Honore</a:t>
            </a:r>
            <a:r>
              <a:rPr lang="tr-TR" dirty="0" smtClean="0"/>
              <a:t> </a:t>
            </a:r>
            <a:r>
              <a:rPr lang="tr-TR" dirty="0"/>
              <a:t>De </a:t>
            </a:r>
            <a:r>
              <a:rPr lang="tr-TR" dirty="0" err="1"/>
              <a:t>Balzac</a:t>
            </a:r>
            <a:endParaRPr lang="tr-TR" dirty="0"/>
          </a:p>
        </p:txBody>
      </p:sp>
    </p:spTree>
    <p:extLst>
      <p:ext uri="{BB962C8B-B14F-4D97-AF65-F5344CB8AC3E}">
        <p14:creationId xmlns:p14="http://schemas.microsoft.com/office/powerpoint/2010/main" val="2546842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9 Metin kutusu"/>
          <p:cNvSpPr txBox="1">
            <a:spLocks/>
          </p:cNvSpPr>
          <p:nvPr/>
        </p:nvSpPr>
        <p:spPr>
          <a:xfrm>
            <a:off x="48796" y="678255"/>
            <a:ext cx="10396151" cy="1200329"/>
          </a:xfrm>
          <a:prstGeom prst="rect">
            <a:avLst/>
          </a:prstGeom>
          <a:noFill/>
          <a:ln>
            <a:noFill/>
          </a:ln>
          <a:scene3d>
            <a:camera prst="perspectiveLeft"/>
            <a:lightRig rig="threePt" dir="t"/>
          </a:scene3d>
          <a:sp3d/>
        </p:spPr>
        <p:txBody>
          <a:bodyPr vert="horz" wrap="square" lIns="91440" tIns="45720" rIns="91440" bIns="45720" rtlCol="0" anchor="ctr">
            <a:spAutoFit/>
            <a:flatTx/>
          </a:bodyPr>
          <a:lstStyle>
            <a:lvl1pPr algn="l" defTabSz="914400" rtl="0" eaLnBrk="1" latinLnBrk="0" hangingPunct="1">
              <a:lnSpc>
                <a:spcPct val="90000"/>
              </a:lnSpc>
              <a:spcBef>
                <a:spcPct val="0"/>
              </a:spcBef>
              <a:buNone/>
              <a:defRPr lang="tr-TR" sz="3600" kern="1200">
                <a:solidFill>
                  <a:schemeClr val="tx1"/>
                </a:solidFill>
                <a:latin typeface="+mj-lt"/>
                <a:ea typeface="+mj-ea"/>
                <a:cs typeface="+mj-cs"/>
              </a:defRPr>
            </a:lvl1pPr>
          </a:lstStyle>
          <a:p>
            <a:pPr algn="ctr" fontAlgn="base">
              <a:spcAft>
                <a:spcPct val="0"/>
              </a:spcAft>
            </a:pPr>
            <a:r>
              <a:rPr lang="tr-TR" sz="4000" b="1" cap="all" dirty="0" smtClean="0">
                <a:ln w="500">
                  <a:solidFill>
                    <a:srgbClr val="008A00"/>
                  </a:solidFill>
                </a:ln>
                <a:effectLst>
                  <a:outerShdw blurRad="50800" dist="38100" dir="5400000" algn="t" rotWithShape="0">
                    <a:prstClr val="black">
                      <a:alpha val="40000"/>
                    </a:prstClr>
                  </a:outerShdw>
                </a:effectLst>
                <a:latin typeface="Trebuchet MS"/>
              </a:rPr>
              <a:t>Değerler eğitimi kasım ayının konusu:</a:t>
            </a:r>
            <a:br>
              <a:rPr lang="tr-TR" sz="4000" b="1" cap="all" dirty="0" smtClean="0">
                <a:ln w="500">
                  <a:solidFill>
                    <a:srgbClr val="008A00"/>
                  </a:solidFill>
                </a:ln>
                <a:effectLst>
                  <a:outerShdw blurRad="50800" dist="38100" dir="5400000" algn="t" rotWithShape="0">
                    <a:prstClr val="black">
                      <a:alpha val="40000"/>
                    </a:prstClr>
                  </a:outerShdw>
                </a:effectLst>
                <a:latin typeface="Trebuchet MS"/>
              </a:rPr>
            </a:br>
            <a:r>
              <a:rPr lang="tr-TR" sz="4000" b="1" cap="all" dirty="0" smtClean="0">
                <a:ln w="500">
                  <a:solidFill>
                    <a:srgbClr val="008A00"/>
                  </a:solidFill>
                </a:ln>
                <a:effectLst>
                  <a:outerShdw blurRad="50800" dist="38100" dir="5400000" algn="t" rotWithShape="0">
                    <a:prstClr val="black">
                      <a:alpha val="40000"/>
                    </a:prstClr>
                  </a:outerShdw>
                </a:effectLst>
                <a:latin typeface="Trebuchet MS"/>
              </a:rPr>
              <a:t>‘‘</a:t>
            </a:r>
            <a:r>
              <a:rPr lang="tr-TR" sz="4000" b="1" cap="all" dirty="0" smtClean="0">
                <a:ln w="500">
                  <a:solidFill>
                    <a:srgbClr val="008A00"/>
                  </a:solidFill>
                </a:ln>
                <a:effectLst>
                  <a:outerShdw blurRad="50800" dist="38100" dir="5400000" algn="t" rotWithShape="0">
                    <a:prstClr val="black">
                      <a:alpha val="40000"/>
                    </a:prstClr>
                  </a:outerShdw>
                </a:effectLst>
                <a:latin typeface="Trebuchet MS"/>
              </a:rPr>
              <a:t>AİLEMİZ-BÜYÜKLERE </a:t>
            </a:r>
            <a:r>
              <a:rPr lang="tr-TR" sz="4000" b="1" cap="all" dirty="0" smtClean="0">
                <a:ln w="500">
                  <a:solidFill>
                    <a:srgbClr val="008A00"/>
                  </a:solidFill>
                </a:ln>
                <a:effectLst>
                  <a:outerShdw blurRad="50800" dist="38100" dir="5400000" algn="t" rotWithShape="0">
                    <a:prstClr val="black">
                      <a:alpha val="40000"/>
                    </a:prstClr>
                  </a:outerShdw>
                </a:effectLst>
                <a:latin typeface="Trebuchet MS"/>
              </a:rPr>
              <a:t>SAYGI’’</a:t>
            </a:r>
            <a:endParaRPr lang="tr-TR" sz="4000" b="1" dirty="0" smtClean="0">
              <a:ln w="500">
                <a:solidFill>
                  <a:srgbClr val="008A00"/>
                </a:solidFill>
              </a:ln>
              <a:effectLst>
                <a:outerShdw blurRad="50800" dist="38100" dir="5400000" algn="t" rotWithShape="0">
                  <a:prstClr val="black">
                    <a:alpha val="40000"/>
                  </a:prstClr>
                </a:outerShdw>
              </a:effectLst>
              <a:latin typeface="Trebuchet MS" pitchFamily="34" charset="0"/>
              <a:cs typeface="Arial" pitchFamily="34" charset="0"/>
            </a:endParaRPr>
          </a:p>
        </p:txBody>
      </p:sp>
      <p:pic>
        <p:nvPicPr>
          <p:cNvPr id="12" name="Resim 11"/>
          <p:cNvPicPr/>
          <p:nvPr/>
        </p:nvPicPr>
        <p:blipFill>
          <a:blip r:embed="rId3">
            <a:extLst>
              <a:ext uri="{28A0092B-C50C-407E-A947-70E740481C1C}">
                <a14:useLocalDpi xmlns:a14="http://schemas.microsoft.com/office/drawing/2010/main" val="0"/>
              </a:ext>
            </a:extLst>
          </a:blip>
          <a:stretch>
            <a:fillRect/>
          </a:stretch>
        </p:blipFill>
        <p:spPr>
          <a:xfrm>
            <a:off x="10866447" y="718984"/>
            <a:ext cx="1118870" cy="1118870"/>
          </a:xfrm>
          <a:prstGeom prst="rect">
            <a:avLst/>
          </a:prstGeom>
        </p:spPr>
      </p:pic>
      <p:pic>
        <p:nvPicPr>
          <p:cNvPr id="4" name="Resim 3"/>
          <p:cNvPicPr/>
          <p:nvPr/>
        </p:nvPicPr>
        <p:blipFill>
          <a:blip r:embed="rId4">
            <a:duotone>
              <a:schemeClr val="accent1">
                <a:shade val="45000"/>
                <a:satMod val="135000"/>
              </a:schemeClr>
              <a:prstClr val="white"/>
            </a:duotone>
          </a:blip>
          <a:srcRect/>
          <a:stretch>
            <a:fillRect/>
          </a:stretch>
        </p:blipFill>
        <p:spPr bwMode="auto">
          <a:xfrm>
            <a:off x="3145230" y="6359525"/>
            <a:ext cx="4700588" cy="498475"/>
          </a:xfrm>
          <a:prstGeom prst="rect">
            <a:avLst/>
          </a:prstGeom>
          <a:solidFill>
            <a:srgbClr val="349294"/>
          </a:solidFill>
          <a:ln>
            <a:solidFill>
              <a:srgbClr val="F1FAFA">
                <a:lumMod val="50000"/>
              </a:srgbClr>
            </a:solidFill>
          </a:ln>
        </p:spPr>
      </p:pic>
      <p:sp>
        <p:nvSpPr>
          <p:cNvPr id="2" name="Dikdörtgen 1"/>
          <p:cNvSpPr/>
          <p:nvPr/>
        </p:nvSpPr>
        <p:spPr>
          <a:xfrm>
            <a:off x="304801" y="1994101"/>
            <a:ext cx="11494168" cy="3816429"/>
          </a:xfrm>
          <a:prstGeom prst="rect">
            <a:avLst/>
          </a:prstGeom>
        </p:spPr>
        <p:txBody>
          <a:bodyPr wrap="square">
            <a:spAutoFit/>
          </a:bodyPr>
          <a:lstStyle/>
          <a:p>
            <a:pPr algn="ctr"/>
            <a:r>
              <a:rPr lang="tr-TR" sz="3200" b="1" dirty="0"/>
              <a:t>“Rabbin, yalnız kendisine </a:t>
            </a:r>
            <a:r>
              <a:rPr lang="tr-TR" sz="3200" b="1" dirty="0" smtClean="0"/>
              <a:t>ibadet </a:t>
            </a:r>
            <a:r>
              <a:rPr lang="tr-TR" sz="3200" b="1" dirty="0"/>
              <a:t>etmenizi ve ana-babaya iyilikte bulunmayı emretmiştir. Eğer ikisinden biri veya her ikisi, senin yanında iken ihtiyarlayacak olursa, onlara karşı «öf» bile deme, onları azarlama. İkisine de hep tatlı söz söyle. Onlara rahmet ve </a:t>
            </a:r>
            <a:r>
              <a:rPr lang="tr-TR" sz="3200" b="1" dirty="0" smtClean="0"/>
              <a:t>tevazu </a:t>
            </a:r>
            <a:r>
              <a:rPr lang="tr-TR" sz="3200" b="1" dirty="0"/>
              <a:t>kanatlarını ger ve; «Rabbim! Onlar beni küçükken (merhametle) yetiştirdikleri gibi Sen de onlara merhamet eyle!» de!” </a:t>
            </a:r>
            <a:endParaRPr lang="tr-TR" sz="3200" b="1" dirty="0" smtClean="0"/>
          </a:p>
          <a:p>
            <a:pPr algn="ctr"/>
            <a:r>
              <a:rPr lang="tr-TR" dirty="0" smtClean="0"/>
              <a:t>(</a:t>
            </a:r>
            <a:r>
              <a:rPr lang="tr-TR" dirty="0"/>
              <a:t>el-</a:t>
            </a:r>
            <a:r>
              <a:rPr lang="tr-TR" dirty="0" err="1"/>
              <a:t>İsrâ</a:t>
            </a:r>
            <a:r>
              <a:rPr lang="tr-TR" dirty="0"/>
              <a:t>, 23-24) </a:t>
            </a:r>
          </a:p>
        </p:txBody>
      </p:sp>
    </p:spTree>
    <p:extLst>
      <p:ext uri="{BB962C8B-B14F-4D97-AF65-F5344CB8AC3E}">
        <p14:creationId xmlns:p14="http://schemas.microsoft.com/office/powerpoint/2010/main" val="17501802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9 Metin kutusu"/>
          <p:cNvSpPr txBox="1">
            <a:spLocks/>
          </p:cNvSpPr>
          <p:nvPr/>
        </p:nvSpPr>
        <p:spPr>
          <a:xfrm>
            <a:off x="48796" y="678255"/>
            <a:ext cx="10396151" cy="1200329"/>
          </a:xfrm>
          <a:prstGeom prst="rect">
            <a:avLst/>
          </a:prstGeom>
          <a:noFill/>
          <a:ln>
            <a:noFill/>
          </a:ln>
          <a:scene3d>
            <a:camera prst="perspectiveLeft"/>
            <a:lightRig rig="threePt" dir="t"/>
          </a:scene3d>
          <a:sp3d/>
        </p:spPr>
        <p:txBody>
          <a:bodyPr vert="horz" wrap="square" lIns="91440" tIns="45720" rIns="91440" bIns="45720" rtlCol="0" anchor="ctr">
            <a:spAutoFit/>
            <a:flatTx/>
          </a:bodyPr>
          <a:lstStyle>
            <a:lvl1pPr algn="l" defTabSz="914400" rtl="0" eaLnBrk="1" latinLnBrk="0" hangingPunct="1">
              <a:lnSpc>
                <a:spcPct val="90000"/>
              </a:lnSpc>
              <a:spcBef>
                <a:spcPct val="0"/>
              </a:spcBef>
              <a:buNone/>
              <a:defRPr lang="tr-TR" sz="3600" kern="1200">
                <a:solidFill>
                  <a:schemeClr val="tx1"/>
                </a:solidFill>
                <a:latin typeface="+mj-lt"/>
                <a:ea typeface="+mj-ea"/>
                <a:cs typeface="+mj-cs"/>
              </a:defRPr>
            </a:lvl1pPr>
          </a:lstStyle>
          <a:p>
            <a:pPr algn="ctr" fontAlgn="base">
              <a:spcAft>
                <a:spcPct val="0"/>
              </a:spcAft>
            </a:pPr>
            <a:r>
              <a:rPr lang="tr-TR" sz="4000" b="1" cap="all" dirty="0" smtClean="0">
                <a:ln w="500">
                  <a:solidFill>
                    <a:srgbClr val="008A00"/>
                  </a:solidFill>
                </a:ln>
                <a:effectLst>
                  <a:outerShdw blurRad="50800" dist="38100" dir="5400000" algn="t" rotWithShape="0">
                    <a:prstClr val="black">
                      <a:alpha val="40000"/>
                    </a:prstClr>
                  </a:outerShdw>
                </a:effectLst>
                <a:latin typeface="Trebuchet MS"/>
              </a:rPr>
              <a:t>Değerler eğitimi kasım ayının konusu:</a:t>
            </a:r>
            <a:br>
              <a:rPr lang="tr-TR" sz="4000" b="1" cap="all" dirty="0" smtClean="0">
                <a:ln w="500">
                  <a:solidFill>
                    <a:srgbClr val="008A00"/>
                  </a:solidFill>
                </a:ln>
                <a:effectLst>
                  <a:outerShdw blurRad="50800" dist="38100" dir="5400000" algn="t" rotWithShape="0">
                    <a:prstClr val="black">
                      <a:alpha val="40000"/>
                    </a:prstClr>
                  </a:outerShdw>
                </a:effectLst>
                <a:latin typeface="Trebuchet MS"/>
              </a:rPr>
            </a:br>
            <a:r>
              <a:rPr lang="tr-TR" sz="4000" b="1" cap="all" dirty="0" smtClean="0">
                <a:ln w="500">
                  <a:solidFill>
                    <a:srgbClr val="008A00"/>
                  </a:solidFill>
                </a:ln>
                <a:effectLst>
                  <a:outerShdw blurRad="50800" dist="38100" dir="5400000" algn="t" rotWithShape="0">
                    <a:prstClr val="black">
                      <a:alpha val="40000"/>
                    </a:prstClr>
                  </a:outerShdw>
                </a:effectLst>
                <a:latin typeface="Trebuchet MS"/>
              </a:rPr>
              <a:t>‘‘</a:t>
            </a:r>
            <a:r>
              <a:rPr lang="tr-TR" sz="4000" b="1" cap="all" dirty="0" smtClean="0">
                <a:ln w="500">
                  <a:solidFill>
                    <a:srgbClr val="008A00"/>
                  </a:solidFill>
                </a:ln>
                <a:effectLst>
                  <a:outerShdw blurRad="50800" dist="38100" dir="5400000" algn="t" rotWithShape="0">
                    <a:prstClr val="black">
                      <a:alpha val="40000"/>
                    </a:prstClr>
                  </a:outerShdw>
                </a:effectLst>
                <a:latin typeface="Trebuchet MS"/>
              </a:rPr>
              <a:t>AİLEMİZ-BÜYÜKLERE </a:t>
            </a:r>
            <a:r>
              <a:rPr lang="tr-TR" sz="4000" b="1" cap="all" dirty="0" smtClean="0">
                <a:ln w="500">
                  <a:solidFill>
                    <a:srgbClr val="008A00"/>
                  </a:solidFill>
                </a:ln>
                <a:effectLst>
                  <a:outerShdw blurRad="50800" dist="38100" dir="5400000" algn="t" rotWithShape="0">
                    <a:prstClr val="black">
                      <a:alpha val="40000"/>
                    </a:prstClr>
                  </a:outerShdw>
                </a:effectLst>
                <a:latin typeface="Trebuchet MS"/>
              </a:rPr>
              <a:t>SAYGI’’</a:t>
            </a:r>
            <a:endParaRPr lang="tr-TR" sz="4000" b="1" dirty="0" smtClean="0">
              <a:ln w="500">
                <a:solidFill>
                  <a:srgbClr val="008A00"/>
                </a:solidFill>
              </a:ln>
              <a:effectLst>
                <a:outerShdw blurRad="50800" dist="38100" dir="5400000" algn="t" rotWithShape="0">
                  <a:prstClr val="black">
                    <a:alpha val="40000"/>
                  </a:prstClr>
                </a:outerShdw>
              </a:effectLst>
              <a:latin typeface="Trebuchet MS" pitchFamily="34" charset="0"/>
              <a:cs typeface="Arial" pitchFamily="34" charset="0"/>
            </a:endParaRPr>
          </a:p>
        </p:txBody>
      </p:sp>
      <p:pic>
        <p:nvPicPr>
          <p:cNvPr id="12" name="Resim 11"/>
          <p:cNvPicPr/>
          <p:nvPr/>
        </p:nvPicPr>
        <p:blipFill>
          <a:blip r:embed="rId3">
            <a:extLst>
              <a:ext uri="{28A0092B-C50C-407E-A947-70E740481C1C}">
                <a14:useLocalDpi xmlns:a14="http://schemas.microsoft.com/office/drawing/2010/main" val="0"/>
              </a:ext>
            </a:extLst>
          </a:blip>
          <a:stretch>
            <a:fillRect/>
          </a:stretch>
        </p:blipFill>
        <p:spPr>
          <a:xfrm>
            <a:off x="10866447" y="718984"/>
            <a:ext cx="1118870" cy="1118870"/>
          </a:xfrm>
          <a:prstGeom prst="rect">
            <a:avLst/>
          </a:prstGeom>
        </p:spPr>
      </p:pic>
      <p:pic>
        <p:nvPicPr>
          <p:cNvPr id="4" name="Resim 3"/>
          <p:cNvPicPr/>
          <p:nvPr/>
        </p:nvPicPr>
        <p:blipFill>
          <a:blip r:embed="rId4">
            <a:duotone>
              <a:schemeClr val="accent1">
                <a:shade val="45000"/>
                <a:satMod val="135000"/>
              </a:schemeClr>
              <a:prstClr val="white"/>
            </a:duotone>
          </a:blip>
          <a:srcRect/>
          <a:stretch>
            <a:fillRect/>
          </a:stretch>
        </p:blipFill>
        <p:spPr bwMode="auto">
          <a:xfrm>
            <a:off x="3297630" y="6359525"/>
            <a:ext cx="4700588" cy="498475"/>
          </a:xfrm>
          <a:prstGeom prst="rect">
            <a:avLst/>
          </a:prstGeom>
          <a:solidFill>
            <a:srgbClr val="349294"/>
          </a:solidFill>
          <a:ln>
            <a:solidFill>
              <a:srgbClr val="F1FAFA">
                <a:lumMod val="50000"/>
              </a:srgbClr>
            </a:solidFill>
          </a:ln>
        </p:spPr>
      </p:pic>
      <p:sp>
        <p:nvSpPr>
          <p:cNvPr id="2" name="Dikdörtgen 1"/>
          <p:cNvSpPr/>
          <p:nvPr/>
        </p:nvSpPr>
        <p:spPr>
          <a:xfrm>
            <a:off x="312821" y="2012830"/>
            <a:ext cx="11526253" cy="4247317"/>
          </a:xfrm>
          <a:prstGeom prst="rect">
            <a:avLst/>
          </a:prstGeom>
        </p:spPr>
        <p:txBody>
          <a:bodyPr wrap="square">
            <a:spAutoFit/>
          </a:bodyPr>
          <a:lstStyle/>
          <a:p>
            <a:pPr algn="ctr"/>
            <a:r>
              <a:rPr lang="tr-TR" sz="5400" b="1" dirty="0"/>
              <a:t>“Hiçbir evlât, babasının hakkını ödeyemez. Şayet onu köle olarak bulur ve satın alıp </a:t>
            </a:r>
            <a:r>
              <a:rPr lang="tr-TR" sz="5400" b="1" dirty="0" smtClean="0"/>
              <a:t>azat </a:t>
            </a:r>
            <a:r>
              <a:rPr lang="tr-TR" sz="5400" b="1" dirty="0"/>
              <a:t>ederse, babalık hakkını (ancak o zaman) ödemiş olur.”</a:t>
            </a:r>
          </a:p>
        </p:txBody>
      </p:sp>
    </p:spTree>
    <p:extLst>
      <p:ext uri="{BB962C8B-B14F-4D97-AF65-F5344CB8AC3E}">
        <p14:creationId xmlns:p14="http://schemas.microsoft.com/office/powerpoint/2010/main" val="20050041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9 Metin kutusu"/>
          <p:cNvSpPr txBox="1">
            <a:spLocks/>
          </p:cNvSpPr>
          <p:nvPr/>
        </p:nvSpPr>
        <p:spPr>
          <a:xfrm>
            <a:off x="48796" y="678255"/>
            <a:ext cx="10396151" cy="1200329"/>
          </a:xfrm>
          <a:prstGeom prst="rect">
            <a:avLst/>
          </a:prstGeom>
          <a:noFill/>
          <a:ln>
            <a:noFill/>
          </a:ln>
          <a:scene3d>
            <a:camera prst="perspectiveLeft"/>
            <a:lightRig rig="threePt" dir="t"/>
          </a:scene3d>
          <a:sp3d/>
        </p:spPr>
        <p:txBody>
          <a:bodyPr vert="horz" wrap="square" lIns="91440" tIns="45720" rIns="91440" bIns="45720" rtlCol="0" anchor="ctr">
            <a:spAutoFit/>
            <a:flatTx/>
          </a:bodyPr>
          <a:lstStyle>
            <a:lvl1pPr algn="l" defTabSz="914400" rtl="0" eaLnBrk="1" latinLnBrk="0" hangingPunct="1">
              <a:lnSpc>
                <a:spcPct val="90000"/>
              </a:lnSpc>
              <a:spcBef>
                <a:spcPct val="0"/>
              </a:spcBef>
              <a:buNone/>
              <a:defRPr lang="tr-TR" sz="3600" kern="1200">
                <a:solidFill>
                  <a:schemeClr val="tx1"/>
                </a:solidFill>
                <a:latin typeface="+mj-lt"/>
                <a:ea typeface="+mj-ea"/>
                <a:cs typeface="+mj-cs"/>
              </a:defRPr>
            </a:lvl1pPr>
          </a:lstStyle>
          <a:p>
            <a:pPr algn="ctr" fontAlgn="base">
              <a:spcAft>
                <a:spcPct val="0"/>
              </a:spcAft>
            </a:pPr>
            <a:r>
              <a:rPr lang="tr-TR" sz="4000" b="1" cap="all" dirty="0" smtClean="0">
                <a:ln w="500">
                  <a:solidFill>
                    <a:srgbClr val="008A00"/>
                  </a:solidFill>
                </a:ln>
                <a:effectLst>
                  <a:outerShdw blurRad="50800" dist="38100" dir="5400000" algn="t" rotWithShape="0">
                    <a:prstClr val="black">
                      <a:alpha val="40000"/>
                    </a:prstClr>
                  </a:outerShdw>
                </a:effectLst>
                <a:latin typeface="Trebuchet MS"/>
              </a:rPr>
              <a:t>Değerler eğitimi kasım ayının konusu:</a:t>
            </a:r>
            <a:br>
              <a:rPr lang="tr-TR" sz="4000" b="1" cap="all" dirty="0" smtClean="0">
                <a:ln w="500">
                  <a:solidFill>
                    <a:srgbClr val="008A00"/>
                  </a:solidFill>
                </a:ln>
                <a:effectLst>
                  <a:outerShdw blurRad="50800" dist="38100" dir="5400000" algn="t" rotWithShape="0">
                    <a:prstClr val="black">
                      <a:alpha val="40000"/>
                    </a:prstClr>
                  </a:outerShdw>
                </a:effectLst>
                <a:latin typeface="Trebuchet MS"/>
              </a:rPr>
            </a:br>
            <a:r>
              <a:rPr lang="tr-TR" sz="4000" b="1" cap="all" dirty="0" smtClean="0">
                <a:ln w="500">
                  <a:solidFill>
                    <a:srgbClr val="008A00"/>
                  </a:solidFill>
                </a:ln>
                <a:effectLst>
                  <a:outerShdw blurRad="50800" dist="38100" dir="5400000" algn="t" rotWithShape="0">
                    <a:prstClr val="black">
                      <a:alpha val="40000"/>
                    </a:prstClr>
                  </a:outerShdw>
                </a:effectLst>
                <a:latin typeface="Trebuchet MS"/>
              </a:rPr>
              <a:t>‘‘AİLEMİZ-BÜYÜKLERE SAYGI’’</a:t>
            </a:r>
            <a:endParaRPr lang="tr-TR" sz="4000" b="1" dirty="0" smtClean="0">
              <a:ln w="500">
                <a:solidFill>
                  <a:srgbClr val="008A00"/>
                </a:solidFill>
              </a:ln>
              <a:effectLst>
                <a:outerShdw blurRad="50800" dist="38100" dir="5400000" algn="t" rotWithShape="0">
                  <a:prstClr val="black">
                    <a:alpha val="40000"/>
                  </a:prstClr>
                </a:outerShdw>
              </a:effectLst>
              <a:latin typeface="Trebuchet MS" pitchFamily="34" charset="0"/>
              <a:cs typeface="Arial" pitchFamily="34" charset="0"/>
            </a:endParaRPr>
          </a:p>
        </p:txBody>
      </p:sp>
      <p:pic>
        <p:nvPicPr>
          <p:cNvPr id="12" name="Resim 11"/>
          <p:cNvPicPr/>
          <p:nvPr/>
        </p:nvPicPr>
        <p:blipFill>
          <a:blip r:embed="rId3">
            <a:extLst>
              <a:ext uri="{28A0092B-C50C-407E-A947-70E740481C1C}">
                <a14:useLocalDpi xmlns:a14="http://schemas.microsoft.com/office/drawing/2010/main" val="0"/>
              </a:ext>
            </a:extLst>
          </a:blip>
          <a:stretch>
            <a:fillRect/>
          </a:stretch>
        </p:blipFill>
        <p:spPr>
          <a:xfrm>
            <a:off x="10866447" y="718984"/>
            <a:ext cx="1118870" cy="1118870"/>
          </a:xfrm>
          <a:prstGeom prst="rect">
            <a:avLst/>
          </a:prstGeom>
        </p:spPr>
      </p:pic>
      <p:pic>
        <p:nvPicPr>
          <p:cNvPr id="4" name="Resim 3"/>
          <p:cNvPicPr/>
          <p:nvPr/>
        </p:nvPicPr>
        <p:blipFill>
          <a:blip r:embed="rId4">
            <a:duotone>
              <a:schemeClr val="accent1">
                <a:shade val="45000"/>
                <a:satMod val="135000"/>
              </a:schemeClr>
              <a:prstClr val="white"/>
            </a:duotone>
          </a:blip>
          <a:srcRect/>
          <a:stretch>
            <a:fillRect/>
          </a:stretch>
        </p:blipFill>
        <p:spPr bwMode="auto">
          <a:xfrm>
            <a:off x="3393882" y="6359525"/>
            <a:ext cx="4700588" cy="498475"/>
          </a:xfrm>
          <a:prstGeom prst="rect">
            <a:avLst/>
          </a:prstGeom>
          <a:solidFill>
            <a:srgbClr val="349294"/>
          </a:solidFill>
          <a:ln>
            <a:solidFill>
              <a:srgbClr val="F1FAFA">
                <a:lumMod val="50000"/>
              </a:srgbClr>
            </a:solidFill>
          </a:ln>
        </p:spPr>
      </p:pic>
      <p:sp>
        <p:nvSpPr>
          <p:cNvPr id="2" name="Dikdörtgen 1"/>
          <p:cNvSpPr/>
          <p:nvPr/>
        </p:nvSpPr>
        <p:spPr>
          <a:xfrm>
            <a:off x="483127" y="1986626"/>
            <a:ext cx="11502190" cy="3139321"/>
          </a:xfrm>
          <a:prstGeom prst="rect">
            <a:avLst/>
          </a:prstGeom>
        </p:spPr>
        <p:txBody>
          <a:bodyPr wrap="square">
            <a:spAutoFit/>
          </a:bodyPr>
          <a:lstStyle/>
          <a:p>
            <a:pPr algn="ctr"/>
            <a:r>
              <a:rPr lang="tr-TR" sz="6000" b="1" dirty="0"/>
              <a:t>“Küçüklerimize merhamet etmeyen, büyüklerimize saygı göstermeyen bizden değildir.” </a:t>
            </a:r>
          </a:p>
          <a:p>
            <a:r>
              <a:rPr lang="tr-TR" b="1" dirty="0"/>
              <a:t>                                                                      Hadisi Şerif</a:t>
            </a:r>
          </a:p>
        </p:txBody>
      </p:sp>
    </p:spTree>
    <p:extLst>
      <p:ext uri="{BB962C8B-B14F-4D97-AF65-F5344CB8AC3E}">
        <p14:creationId xmlns:p14="http://schemas.microsoft.com/office/powerpoint/2010/main" val="2844858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9 Metin kutusu"/>
          <p:cNvSpPr txBox="1">
            <a:spLocks/>
          </p:cNvSpPr>
          <p:nvPr/>
        </p:nvSpPr>
        <p:spPr>
          <a:xfrm>
            <a:off x="48796" y="678255"/>
            <a:ext cx="10396151" cy="1200329"/>
          </a:xfrm>
          <a:prstGeom prst="rect">
            <a:avLst/>
          </a:prstGeom>
          <a:noFill/>
          <a:ln>
            <a:noFill/>
          </a:ln>
          <a:scene3d>
            <a:camera prst="perspectiveLeft"/>
            <a:lightRig rig="threePt" dir="t"/>
          </a:scene3d>
          <a:sp3d/>
        </p:spPr>
        <p:txBody>
          <a:bodyPr vert="horz" wrap="square" lIns="91440" tIns="45720" rIns="91440" bIns="45720" rtlCol="0" anchor="ctr">
            <a:spAutoFit/>
            <a:flatTx/>
          </a:bodyPr>
          <a:lstStyle>
            <a:lvl1pPr algn="l" defTabSz="914400" rtl="0" eaLnBrk="1" latinLnBrk="0" hangingPunct="1">
              <a:lnSpc>
                <a:spcPct val="90000"/>
              </a:lnSpc>
              <a:spcBef>
                <a:spcPct val="0"/>
              </a:spcBef>
              <a:buNone/>
              <a:defRPr lang="tr-TR" sz="3600" kern="1200">
                <a:solidFill>
                  <a:schemeClr val="tx1"/>
                </a:solidFill>
                <a:latin typeface="+mj-lt"/>
                <a:ea typeface="+mj-ea"/>
                <a:cs typeface="+mj-cs"/>
              </a:defRPr>
            </a:lvl1pPr>
          </a:lstStyle>
          <a:p>
            <a:pPr algn="ctr" fontAlgn="base">
              <a:spcAft>
                <a:spcPct val="0"/>
              </a:spcAft>
            </a:pPr>
            <a:r>
              <a:rPr lang="tr-TR" sz="4000" b="1" cap="all" dirty="0" smtClean="0">
                <a:ln w="500">
                  <a:solidFill>
                    <a:srgbClr val="008A00"/>
                  </a:solidFill>
                </a:ln>
                <a:effectLst>
                  <a:outerShdw blurRad="50800" dist="38100" dir="5400000" algn="t" rotWithShape="0">
                    <a:prstClr val="black">
                      <a:alpha val="40000"/>
                    </a:prstClr>
                  </a:outerShdw>
                </a:effectLst>
                <a:latin typeface="Trebuchet MS"/>
              </a:rPr>
              <a:t>Değerler eğitimi kasım ayının konusu:</a:t>
            </a:r>
            <a:br>
              <a:rPr lang="tr-TR" sz="4000" b="1" cap="all" dirty="0" smtClean="0">
                <a:ln w="500">
                  <a:solidFill>
                    <a:srgbClr val="008A00"/>
                  </a:solidFill>
                </a:ln>
                <a:effectLst>
                  <a:outerShdw blurRad="50800" dist="38100" dir="5400000" algn="t" rotWithShape="0">
                    <a:prstClr val="black">
                      <a:alpha val="40000"/>
                    </a:prstClr>
                  </a:outerShdw>
                </a:effectLst>
                <a:latin typeface="Trebuchet MS"/>
              </a:rPr>
            </a:br>
            <a:r>
              <a:rPr lang="tr-TR" sz="4000" b="1" cap="all" dirty="0" smtClean="0">
                <a:ln w="500">
                  <a:solidFill>
                    <a:srgbClr val="008A00"/>
                  </a:solidFill>
                </a:ln>
                <a:effectLst>
                  <a:outerShdw blurRad="50800" dist="38100" dir="5400000" algn="t" rotWithShape="0">
                    <a:prstClr val="black">
                      <a:alpha val="40000"/>
                    </a:prstClr>
                  </a:outerShdw>
                </a:effectLst>
                <a:latin typeface="Trebuchet MS"/>
              </a:rPr>
              <a:t>‘‘AİLEMİZ-BÜYÜKLERE SAYGI’’</a:t>
            </a:r>
            <a:endParaRPr lang="tr-TR" sz="4000" b="1" dirty="0" smtClean="0">
              <a:ln w="500">
                <a:solidFill>
                  <a:srgbClr val="008A00"/>
                </a:solidFill>
              </a:ln>
              <a:effectLst>
                <a:outerShdw blurRad="50800" dist="38100" dir="5400000" algn="t" rotWithShape="0">
                  <a:prstClr val="black">
                    <a:alpha val="40000"/>
                  </a:prstClr>
                </a:outerShdw>
              </a:effectLst>
              <a:latin typeface="Trebuchet MS" pitchFamily="34" charset="0"/>
              <a:cs typeface="Arial" pitchFamily="34" charset="0"/>
            </a:endParaRPr>
          </a:p>
        </p:txBody>
      </p:sp>
      <p:pic>
        <p:nvPicPr>
          <p:cNvPr id="12" name="Resim 11"/>
          <p:cNvPicPr/>
          <p:nvPr/>
        </p:nvPicPr>
        <p:blipFill>
          <a:blip r:embed="rId3">
            <a:extLst>
              <a:ext uri="{28A0092B-C50C-407E-A947-70E740481C1C}">
                <a14:useLocalDpi xmlns:a14="http://schemas.microsoft.com/office/drawing/2010/main" val="0"/>
              </a:ext>
            </a:extLst>
          </a:blip>
          <a:stretch>
            <a:fillRect/>
          </a:stretch>
        </p:blipFill>
        <p:spPr>
          <a:xfrm>
            <a:off x="10866447" y="718984"/>
            <a:ext cx="1118870" cy="1118870"/>
          </a:xfrm>
          <a:prstGeom prst="rect">
            <a:avLst/>
          </a:prstGeom>
        </p:spPr>
      </p:pic>
      <p:pic>
        <p:nvPicPr>
          <p:cNvPr id="4" name="Resim 3"/>
          <p:cNvPicPr/>
          <p:nvPr/>
        </p:nvPicPr>
        <p:blipFill>
          <a:blip r:embed="rId4">
            <a:duotone>
              <a:schemeClr val="accent1">
                <a:shade val="45000"/>
                <a:satMod val="135000"/>
              </a:schemeClr>
              <a:prstClr val="white"/>
            </a:duotone>
          </a:blip>
          <a:srcRect/>
          <a:stretch>
            <a:fillRect/>
          </a:stretch>
        </p:blipFill>
        <p:spPr bwMode="auto">
          <a:xfrm>
            <a:off x="3442009" y="6359525"/>
            <a:ext cx="4700588" cy="498475"/>
          </a:xfrm>
          <a:prstGeom prst="rect">
            <a:avLst/>
          </a:prstGeom>
          <a:solidFill>
            <a:srgbClr val="349294"/>
          </a:solidFill>
          <a:ln>
            <a:solidFill>
              <a:srgbClr val="F1FAFA">
                <a:lumMod val="50000"/>
              </a:srgbClr>
            </a:solidFill>
          </a:ln>
        </p:spPr>
      </p:pic>
      <p:sp>
        <p:nvSpPr>
          <p:cNvPr id="2" name="Dikdörtgen 1"/>
          <p:cNvSpPr/>
          <p:nvPr/>
        </p:nvSpPr>
        <p:spPr>
          <a:xfrm>
            <a:off x="280737" y="1982342"/>
            <a:ext cx="11704580" cy="4431983"/>
          </a:xfrm>
          <a:prstGeom prst="rect">
            <a:avLst/>
          </a:prstGeom>
        </p:spPr>
        <p:txBody>
          <a:bodyPr wrap="square">
            <a:spAutoFit/>
          </a:bodyPr>
          <a:lstStyle/>
          <a:p>
            <a:pPr algn="ctr"/>
            <a:r>
              <a:rPr lang="tr-TR" sz="4400" b="1" dirty="0"/>
              <a:t>“Biz insana, ana-babasına iyi davranmasını vasiyet ettik! Çünkü anası, onu nice sıkıntılara katlanarak (karnında) taşımıştır. Sütten ayrılması da iki yıl içinde olur. (İşte bunun için:) «Önce Bana, sonra da ana-babana şükret!» </a:t>
            </a:r>
            <a:r>
              <a:rPr lang="tr-TR" sz="4400" b="1" dirty="0" smtClean="0"/>
              <a:t>Dönüş </a:t>
            </a:r>
            <a:r>
              <a:rPr lang="tr-TR" sz="4400" b="1" dirty="0"/>
              <a:t>ancak Banadır.”</a:t>
            </a:r>
            <a:r>
              <a:rPr lang="tr-TR" b="1" dirty="0"/>
              <a:t> </a:t>
            </a:r>
            <a:r>
              <a:rPr lang="tr-TR" b="1" dirty="0" smtClean="0"/>
              <a:t> </a:t>
            </a:r>
          </a:p>
          <a:p>
            <a:pPr algn="ctr"/>
            <a:r>
              <a:rPr lang="tr-TR" b="1" dirty="0" smtClean="0"/>
              <a:t>(</a:t>
            </a:r>
            <a:r>
              <a:rPr lang="tr-TR" b="1" dirty="0" err="1" smtClean="0"/>
              <a:t>Lokmân</a:t>
            </a:r>
            <a:r>
              <a:rPr lang="tr-TR" b="1" dirty="0" smtClean="0"/>
              <a:t>, </a:t>
            </a:r>
            <a:r>
              <a:rPr lang="tr-TR" b="1" dirty="0"/>
              <a:t>14) </a:t>
            </a:r>
          </a:p>
        </p:txBody>
      </p:sp>
    </p:spTree>
    <p:extLst>
      <p:ext uri="{BB962C8B-B14F-4D97-AF65-F5344CB8AC3E}">
        <p14:creationId xmlns:p14="http://schemas.microsoft.com/office/powerpoint/2010/main" val="13948926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9 Metin kutusu"/>
          <p:cNvSpPr txBox="1">
            <a:spLocks/>
          </p:cNvSpPr>
          <p:nvPr/>
        </p:nvSpPr>
        <p:spPr>
          <a:xfrm>
            <a:off x="48796" y="678255"/>
            <a:ext cx="10396151" cy="1200329"/>
          </a:xfrm>
          <a:prstGeom prst="rect">
            <a:avLst/>
          </a:prstGeom>
          <a:noFill/>
          <a:ln>
            <a:noFill/>
          </a:ln>
          <a:scene3d>
            <a:camera prst="perspectiveLeft"/>
            <a:lightRig rig="threePt" dir="t"/>
          </a:scene3d>
          <a:sp3d/>
        </p:spPr>
        <p:txBody>
          <a:bodyPr vert="horz" wrap="square" lIns="91440" tIns="45720" rIns="91440" bIns="45720" rtlCol="0" anchor="ctr">
            <a:spAutoFit/>
            <a:flatTx/>
          </a:bodyPr>
          <a:lstStyle>
            <a:lvl1pPr algn="l" defTabSz="914400" rtl="0" eaLnBrk="1" latinLnBrk="0" hangingPunct="1">
              <a:lnSpc>
                <a:spcPct val="90000"/>
              </a:lnSpc>
              <a:spcBef>
                <a:spcPct val="0"/>
              </a:spcBef>
              <a:buNone/>
              <a:defRPr lang="tr-TR" sz="3600" kern="1200">
                <a:solidFill>
                  <a:schemeClr val="tx1"/>
                </a:solidFill>
                <a:latin typeface="+mj-lt"/>
                <a:ea typeface="+mj-ea"/>
                <a:cs typeface="+mj-cs"/>
              </a:defRPr>
            </a:lvl1pPr>
          </a:lstStyle>
          <a:p>
            <a:pPr algn="ctr" fontAlgn="base">
              <a:spcAft>
                <a:spcPct val="0"/>
              </a:spcAft>
            </a:pPr>
            <a:r>
              <a:rPr lang="tr-TR" sz="4000" b="1" cap="all" dirty="0" smtClean="0">
                <a:ln w="500">
                  <a:solidFill>
                    <a:srgbClr val="008A00"/>
                  </a:solidFill>
                </a:ln>
                <a:effectLst>
                  <a:outerShdw blurRad="50800" dist="38100" dir="5400000" algn="t" rotWithShape="0">
                    <a:prstClr val="black">
                      <a:alpha val="40000"/>
                    </a:prstClr>
                  </a:outerShdw>
                </a:effectLst>
                <a:latin typeface="Trebuchet MS"/>
              </a:rPr>
              <a:t>Değerler eğitimi kasım ayının konusu:</a:t>
            </a:r>
            <a:br>
              <a:rPr lang="tr-TR" sz="4000" b="1" cap="all" dirty="0" smtClean="0">
                <a:ln w="500">
                  <a:solidFill>
                    <a:srgbClr val="008A00"/>
                  </a:solidFill>
                </a:ln>
                <a:effectLst>
                  <a:outerShdw blurRad="50800" dist="38100" dir="5400000" algn="t" rotWithShape="0">
                    <a:prstClr val="black">
                      <a:alpha val="40000"/>
                    </a:prstClr>
                  </a:outerShdw>
                </a:effectLst>
                <a:latin typeface="Trebuchet MS"/>
              </a:rPr>
            </a:br>
            <a:r>
              <a:rPr lang="tr-TR" sz="4000" b="1" cap="all" dirty="0" smtClean="0">
                <a:ln w="500">
                  <a:solidFill>
                    <a:srgbClr val="008A00"/>
                  </a:solidFill>
                </a:ln>
                <a:effectLst>
                  <a:outerShdw blurRad="50800" dist="38100" dir="5400000" algn="t" rotWithShape="0">
                    <a:prstClr val="black">
                      <a:alpha val="40000"/>
                    </a:prstClr>
                  </a:outerShdw>
                </a:effectLst>
                <a:latin typeface="Trebuchet MS"/>
              </a:rPr>
              <a:t>‘‘AİLEMİZ-BÜYÜKLERE SAYGI’’</a:t>
            </a:r>
            <a:endParaRPr lang="tr-TR" sz="4000" b="1" dirty="0" smtClean="0">
              <a:ln w="500">
                <a:solidFill>
                  <a:srgbClr val="008A00"/>
                </a:solidFill>
              </a:ln>
              <a:effectLst>
                <a:outerShdw blurRad="50800" dist="38100" dir="5400000" algn="t" rotWithShape="0">
                  <a:prstClr val="black">
                    <a:alpha val="40000"/>
                  </a:prstClr>
                </a:outerShdw>
              </a:effectLst>
              <a:latin typeface="Trebuchet MS" pitchFamily="34" charset="0"/>
              <a:cs typeface="Arial" pitchFamily="34" charset="0"/>
            </a:endParaRPr>
          </a:p>
        </p:txBody>
      </p:sp>
      <p:pic>
        <p:nvPicPr>
          <p:cNvPr id="12" name="Resim 11"/>
          <p:cNvPicPr/>
          <p:nvPr/>
        </p:nvPicPr>
        <p:blipFill>
          <a:blip r:embed="rId3">
            <a:extLst>
              <a:ext uri="{28A0092B-C50C-407E-A947-70E740481C1C}">
                <a14:useLocalDpi xmlns:a14="http://schemas.microsoft.com/office/drawing/2010/main" val="0"/>
              </a:ext>
            </a:extLst>
          </a:blip>
          <a:stretch>
            <a:fillRect/>
          </a:stretch>
        </p:blipFill>
        <p:spPr>
          <a:xfrm>
            <a:off x="10866447" y="718984"/>
            <a:ext cx="1118870" cy="1118870"/>
          </a:xfrm>
          <a:prstGeom prst="rect">
            <a:avLst/>
          </a:prstGeom>
        </p:spPr>
      </p:pic>
      <p:pic>
        <p:nvPicPr>
          <p:cNvPr id="4" name="Resim 3"/>
          <p:cNvPicPr/>
          <p:nvPr/>
        </p:nvPicPr>
        <p:blipFill>
          <a:blip r:embed="rId4">
            <a:duotone>
              <a:schemeClr val="accent1">
                <a:shade val="45000"/>
                <a:satMod val="135000"/>
              </a:schemeClr>
              <a:prstClr val="white"/>
            </a:duotone>
          </a:blip>
          <a:srcRect/>
          <a:stretch>
            <a:fillRect/>
          </a:stretch>
        </p:blipFill>
        <p:spPr bwMode="auto">
          <a:xfrm>
            <a:off x="3530240" y="6359525"/>
            <a:ext cx="4700588" cy="498475"/>
          </a:xfrm>
          <a:prstGeom prst="rect">
            <a:avLst/>
          </a:prstGeom>
          <a:solidFill>
            <a:srgbClr val="349294"/>
          </a:solidFill>
          <a:ln>
            <a:solidFill>
              <a:srgbClr val="F1FAFA">
                <a:lumMod val="50000"/>
              </a:srgbClr>
            </a:solidFill>
          </a:ln>
        </p:spPr>
      </p:pic>
      <p:sp>
        <p:nvSpPr>
          <p:cNvPr id="2" name="Dikdörtgen 1"/>
          <p:cNvSpPr/>
          <p:nvPr/>
        </p:nvSpPr>
        <p:spPr>
          <a:xfrm>
            <a:off x="328863" y="2009477"/>
            <a:ext cx="11558337" cy="4431983"/>
          </a:xfrm>
          <a:prstGeom prst="rect">
            <a:avLst/>
          </a:prstGeom>
        </p:spPr>
        <p:txBody>
          <a:bodyPr wrap="square">
            <a:spAutoFit/>
          </a:bodyPr>
          <a:lstStyle/>
          <a:p>
            <a:pPr algn="ctr"/>
            <a:r>
              <a:rPr lang="tr-TR" sz="4400" b="1" dirty="0" smtClean="0"/>
              <a:t>“Allah'a ibadet </a:t>
            </a:r>
            <a:r>
              <a:rPr lang="tr-TR" sz="4400" b="1" dirty="0"/>
              <a:t>edin ve O’na hiçbir şeyi ortak koşmayın. Ana-babaya, </a:t>
            </a:r>
            <a:r>
              <a:rPr lang="tr-TR" sz="4400" b="1" dirty="0" smtClean="0"/>
              <a:t>akrabaya, </a:t>
            </a:r>
            <a:r>
              <a:rPr lang="tr-TR" sz="4400" b="1" dirty="0"/>
              <a:t>yetimlere, yoksullara, yakın komşuya, uzak komşuya, yanınızdaki arkadaşa, yolcuya ve </a:t>
            </a:r>
            <a:r>
              <a:rPr lang="tr-TR" sz="4400" b="1" dirty="0" smtClean="0"/>
              <a:t>maliki </a:t>
            </a:r>
            <a:r>
              <a:rPr lang="tr-TR" sz="4400" b="1" dirty="0"/>
              <a:t>bulunduğunuz kimselere iyi davranın</a:t>
            </a:r>
            <a:r>
              <a:rPr lang="tr-TR" sz="4400" b="1" dirty="0" smtClean="0"/>
              <a:t>...”</a:t>
            </a:r>
          </a:p>
          <a:p>
            <a:pPr algn="ctr"/>
            <a:r>
              <a:rPr lang="tr-TR" dirty="0" smtClean="0"/>
              <a:t> </a:t>
            </a:r>
            <a:r>
              <a:rPr lang="tr-TR" dirty="0"/>
              <a:t>(en-Nisâ, 36) </a:t>
            </a:r>
          </a:p>
        </p:txBody>
      </p:sp>
    </p:spTree>
    <p:extLst>
      <p:ext uri="{BB962C8B-B14F-4D97-AF65-F5344CB8AC3E}">
        <p14:creationId xmlns:p14="http://schemas.microsoft.com/office/powerpoint/2010/main" val="22815669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9 Metin kutusu"/>
          <p:cNvSpPr txBox="1">
            <a:spLocks/>
          </p:cNvSpPr>
          <p:nvPr/>
        </p:nvSpPr>
        <p:spPr>
          <a:xfrm>
            <a:off x="48796" y="678255"/>
            <a:ext cx="10396151" cy="1200329"/>
          </a:xfrm>
          <a:prstGeom prst="rect">
            <a:avLst/>
          </a:prstGeom>
          <a:noFill/>
          <a:ln>
            <a:noFill/>
          </a:ln>
          <a:scene3d>
            <a:camera prst="perspectiveLeft"/>
            <a:lightRig rig="threePt" dir="t"/>
          </a:scene3d>
          <a:sp3d/>
        </p:spPr>
        <p:txBody>
          <a:bodyPr vert="horz" wrap="square" lIns="91440" tIns="45720" rIns="91440" bIns="45720" rtlCol="0" anchor="ctr">
            <a:spAutoFit/>
            <a:flatTx/>
          </a:bodyPr>
          <a:lstStyle>
            <a:lvl1pPr algn="l" defTabSz="914400" rtl="0" eaLnBrk="1" latinLnBrk="0" hangingPunct="1">
              <a:lnSpc>
                <a:spcPct val="90000"/>
              </a:lnSpc>
              <a:spcBef>
                <a:spcPct val="0"/>
              </a:spcBef>
              <a:buNone/>
              <a:defRPr lang="tr-TR" sz="3600" kern="1200">
                <a:solidFill>
                  <a:schemeClr val="tx1"/>
                </a:solidFill>
                <a:latin typeface="+mj-lt"/>
                <a:ea typeface="+mj-ea"/>
                <a:cs typeface="+mj-cs"/>
              </a:defRPr>
            </a:lvl1pPr>
          </a:lstStyle>
          <a:p>
            <a:pPr algn="ctr" fontAlgn="base">
              <a:spcAft>
                <a:spcPct val="0"/>
              </a:spcAft>
            </a:pPr>
            <a:r>
              <a:rPr lang="tr-TR" sz="4000" b="1" cap="all" dirty="0" smtClean="0">
                <a:ln w="500">
                  <a:solidFill>
                    <a:srgbClr val="008A00"/>
                  </a:solidFill>
                </a:ln>
                <a:effectLst>
                  <a:outerShdw blurRad="50800" dist="38100" dir="5400000" algn="t" rotWithShape="0">
                    <a:prstClr val="black">
                      <a:alpha val="40000"/>
                    </a:prstClr>
                  </a:outerShdw>
                </a:effectLst>
                <a:latin typeface="Trebuchet MS"/>
              </a:rPr>
              <a:t>Değerler eğitimi kasım ayının konusu:</a:t>
            </a:r>
            <a:br>
              <a:rPr lang="tr-TR" sz="4000" b="1" cap="all" dirty="0" smtClean="0">
                <a:ln w="500">
                  <a:solidFill>
                    <a:srgbClr val="008A00"/>
                  </a:solidFill>
                </a:ln>
                <a:effectLst>
                  <a:outerShdw blurRad="50800" dist="38100" dir="5400000" algn="t" rotWithShape="0">
                    <a:prstClr val="black">
                      <a:alpha val="40000"/>
                    </a:prstClr>
                  </a:outerShdw>
                </a:effectLst>
                <a:latin typeface="Trebuchet MS"/>
              </a:rPr>
            </a:br>
            <a:r>
              <a:rPr lang="tr-TR" sz="4000" b="1" cap="all" dirty="0" smtClean="0">
                <a:ln w="500">
                  <a:solidFill>
                    <a:srgbClr val="008A00"/>
                  </a:solidFill>
                </a:ln>
                <a:effectLst>
                  <a:outerShdw blurRad="50800" dist="38100" dir="5400000" algn="t" rotWithShape="0">
                    <a:prstClr val="black">
                      <a:alpha val="40000"/>
                    </a:prstClr>
                  </a:outerShdw>
                </a:effectLst>
                <a:latin typeface="Trebuchet MS"/>
              </a:rPr>
              <a:t>‘‘AİLEMİZ-BÜYÜKLERE SAYGI’’</a:t>
            </a:r>
            <a:endParaRPr lang="tr-TR" sz="4000" b="1" dirty="0" smtClean="0">
              <a:ln w="500">
                <a:solidFill>
                  <a:srgbClr val="008A00"/>
                </a:solidFill>
              </a:ln>
              <a:effectLst>
                <a:outerShdw blurRad="50800" dist="38100" dir="5400000" algn="t" rotWithShape="0">
                  <a:prstClr val="black">
                    <a:alpha val="40000"/>
                  </a:prstClr>
                </a:outerShdw>
              </a:effectLst>
              <a:latin typeface="Trebuchet MS" pitchFamily="34" charset="0"/>
              <a:cs typeface="Arial" pitchFamily="34" charset="0"/>
            </a:endParaRPr>
          </a:p>
        </p:txBody>
      </p:sp>
      <p:pic>
        <p:nvPicPr>
          <p:cNvPr id="12" name="Resim 11"/>
          <p:cNvPicPr/>
          <p:nvPr/>
        </p:nvPicPr>
        <p:blipFill>
          <a:blip r:embed="rId3">
            <a:extLst>
              <a:ext uri="{28A0092B-C50C-407E-A947-70E740481C1C}">
                <a14:useLocalDpi xmlns:a14="http://schemas.microsoft.com/office/drawing/2010/main" val="0"/>
              </a:ext>
            </a:extLst>
          </a:blip>
          <a:stretch>
            <a:fillRect/>
          </a:stretch>
        </p:blipFill>
        <p:spPr>
          <a:xfrm>
            <a:off x="10866447" y="718984"/>
            <a:ext cx="1118870" cy="1118870"/>
          </a:xfrm>
          <a:prstGeom prst="rect">
            <a:avLst/>
          </a:prstGeom>
        </p:spPr>
      </p:pic>
      <p:pic>
        <p:nvPicPr>
          <p:cNvPr id="4" name="Resim 3"/>
          <p:cNvPicPr/>
          <p:nvPr/>
        </p:nvPicPr>
        <p:blipFill>
          <a:blip r:embed="rId4">
            <a:duotone>
              <a:schemeClr val="accent1">
                <a:shade val="45000"/>
                <a:satMod val="135000"/>
              </a:schemeClr>
              <a:prstClr val="white"/>
            </a:duotone>
          </a:blip>
          <a:srcRect/>
          <a:stretch>
            <a:fillRect/>
          </a:stretch>
        </p:blipFill>
        <p:spPr bwMode="auto">
          <a:xfrm>
            <a:off x="3498156" y="6359525"/>
            <a:ext cx="4700588" cy="498475"/>
          </a:xfrm>
          <a:prstGeom prst="rect">
            <a:avLst/>
          </a:prstGeom>
          <a:solidFill>
            <a:srgbClr val="349294"/>
          </a:solidFill>
          <a:ln>
            <a:solidFill>
              <a:srgbClr val="F1FAFA">
                <a:lumMod val="50000"/>
              </a:srgbClr>
            </a:solidFill>
          </a:ln>
        </p:spPr>
      </p:pic>
      <p:sp>
        <p:nvSpPr>
          <p:cNvPr id="2" name="Dikdörtgen 1"/>
          <p:cNvSpPr/>
          <p:nvPr/>
        </p:nvSpPr>
        <p:spPr>
          <a:xfrm>
            <a:off x="352927" y="1940641"/>
            <a:ext cx="11510211" cy="4524315"/>
          </a:xfrm>
          <a:prstGeom prst="rect">
            <a:avLst/>
          </a:prstGeom>
        </p:spPr>
        <p:txBody>
          <a:bodyPr wrap="square">
            <a:spAutoFit/>
          </a:bodyPr>
          <a:lstStyle/>
          <a:p>
            <a:pPr algn="ctr"/>
            <a:r>
              <a:rPr lang="tr-TR" sz="5400" b="1" dirty="0"/>
              <a:t>“Anne ve babasına veya onlardan sadece birine yaşlılık günlerinde yetişip de cennete giremeyen kimse perişan olsun, perişan olsun, perişan olsun!” </a:t>
            </a:r>
            <a:endParaRPr lang="tr-TR" sz="5400" b="1" dirty="0" smtClean="0"/>
          </a:p>
          <a:p>
            <a:pPr algn="ctr"/>
            <a:r>
              <a:rPr lang="tr-TR" dirty="0" smtClean="0"/>
              <a:t>Hadisi </a:t>
            </a:r>
            <a:r>
              <a:rPr lang="tr-TR" dirty="0"/>
              <a:t>Şerif</a:t>
            </a:r>
          </a:p>
        </p:txBody>
      </p:sp>
    </p:spTree>
    <p:extLst>
      <p:ext uri="{BB962C8B-B14F-4D97-AF65-F5344CB8AC3E}">
        <p14:creationId xmlns:p14="http://schemas.microsoft.com/office/powerpoint/2010/main" val="21623645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9 Metin kutusu"/>
          <p:cNvSpPr txBox="1">
            <a:spLocks/>
          </p:cNvSpPr>
          <p:nvPr/>
        </p:nvSpPr>
        <p:spPr>
          <a:xfrm>
            <a:off x="48796" y="678255"/>
            <a:ext cx="10396151" cy="1200329"/>
          </a:xfrm>
          <a:prstGeom prst="rect">
            <a:avLst/>
          </a:prstGeom>
          <a:noFill/>
          <a:ln>
            <a:noFill/>
          </a:ln>
          <a:scene3d>
            <a:camera prst="perspectiveLeft"/>
            <a:lightRig rig="threePt" dir="t"/>
          </a:scene3d>
          <a:sp3d/>
        </p:spPr>
        <p:txBody>
          <a:bodyPr vert="horz" wrap="square" lIns="91440" tIns="45720" rIns="91440" bIns="45720" rtlCol="0" anchor="ctr">
            <a:spAutoFit/>
            <a:flatTx/>
          </a:bodyPr>
          <a:lstStyle>
            <a:lvl1pPr algn="l" defTabSz="914400" rtl="0" eaLnBrk="1" latinLnBrk="0" hangingPunct="1">
              <a:lnSpc>
                <a:spcPct val="90000"/>
              </a:lnSpc>
              <a:spcBef>
                <a:spcPct val="0"/>
              </a:spcBef>
              <a:buNone/>
              <a:defRPr lang="tr-TR" sz="3600" kern="1200">
                <a:solidFill>
                  <a:schemeClr val="tx1"/>
                </a:solidFill>
                <a:latin typeface="+mj-lt"/>
                <a:ea typeface="+mj-ea"/>
                <a:cs typeface="+mj-cs"/>
              </a:defRPr>
            </a:lvl1pPr>
          </a:lstStyle>
          <a:p>
            <a:pPr algn="ctr" fontAlgn="base">
              <a:spcAft>
                <a:spcPct val="0"/>
              </a:spcAft>
            </a:pPr>
            <a:r>
              <a:rPr lang="tr-TR" sz="4000" b="1" cap="all" dirty="0" smtClean="0">
                <a:ln w="500">
                  <a:solidFill>
                    <a:srgbClr val="008A00"/>
                  </a:solidFill>
                </a:ln>
                <a:effectLst>
                  <a:outerShdw blurRad="50800" dist="38100" dir="5400000" algn="t" rotWithShape="0">
                    <a:prstClr val="black">
                      <a:alpha val="40000"/>
                    </a:prstClr>
                  </a:outerShdw>
                </a:effectLst>
                <a:latin typeface="Trebuchet MS"/>
              </a:rPr>
              <a:t>Değerler eğitimi kasım ayının konusu:</a:t>
            </a:r>
            <a:br>
              <a:rPr lang="tr-TR" sz="4000" b="1" cap="all" dirty="0" smtClean="0">
                <a:ln w="500">
                  <a:solidFill>
                    <a:srgbClr val="008A00"/>
                  </a:solidFill>
                </a:ln>
                <a:effectLst>
                  <a:outerShdw blurRad="50800" dist="38100" dir="5400000" algn="t" rotWithShape="0">
                    <a:prstClr val="black">
                      <a:alpha val="40000"/>
                    </a:prstClr>
                  </a:outerShdw>
                </a:effectLst>
                <a:latin typeface="Trebuchet MS"/>
              </a:rPr>
            </a:br>
            <a:r>
              <a:rPr lang="tr-TR" sz="4000" b="1" cap="all" dirty="0" smtClean="0">
                <a:ln w="500">
                  <a:solidFill>
                    <a:srgbClr val="008A00"/>
                  </a:solidFill>
                </a:ln>
                <a:effectLst>
                  <a:outerShdw blurRad="50800" dist="38100" dir="5400000" algn="t" rotWithShape="0">
                    <a:prstClr val="black">
                      <a:alpha val="40000"/>
                    </a:prstClr>
                  </a:outerShdw>
                </a:effectLst>
                <a:latin typeface="Trebuchet MS"/>
              </a:rPr>
              <a:t>‘‘</a:t>
            </a:r>
            <a:r>
              <a:rPr lang="tr-TR" sz="4000" b="1" cap="all" dirty="0" smtClean="0">
                <a:ln w="500">
                  <a:solidFill>
                    <a:srgbClr val="008A00"/>
                  </a:solidFill>
                </a:ln>
                <a:effectLst>
                  <a:outerShdw blurRad="50800" dist="38100" dir="5400000" algn="t" rotWithShape="0">
                    <a:prstClr val="black">
                      <a:alpha val="40000"/>
                    </a:prstClr>
                  </a:outerShdw>
                </a:effectLst>
                <a:latin typeface="Trebuchet MS"/>
              </a:rPr>
              <a:t>AİLEMİZ-BÜYÜKLERE </a:t>
            </a:r>
            <a:r>
              <a:rPr lang="tr-TR" sz="4000" b="1" cap="all" dirty="0" smtClean="0">
                <a:ln w="500">
                  <a:solidFill>
                    <a:srgbClr val="008A00"/>
                  </a:solidFill>
                </a:ln>
                <a:effectLst>
                  <a:outerShdw blurRad="50800" dist="38100" dir="5400000" algn="t" rotWithShape="0">
                    <a:prstClr val="black">
                      <a:alpha val="40000"/>
                    </a:prstClr>
                  </a:outerShdw>
                </a:effectLst>
                <a:latin typeface="Trebuchet MS"/>
              </a:rPr>
              <a:t>SAYGI’’</a:t>
            </a:r>
            <a:endParaRPr lang="tr-TR" sz="4000" b="1" dirty="0" smtClean="0">
              <a:ln w="500">
                <a:solidFill>
                  <a:srgbClr val="008A00"/>
                </a:solidFill>
              </a:ln>
              <a:effectLst>
                <a:outerShdw blurRad="50800" dist="38100" dir="5400000" algn="t" rotWithShape="0">
                  <a:prstClr val="black">
                    <a:alpha val="40000"/>
                  </a:prstClr>
                </a:outerShdw>
              </a:effectLst>
              <a:latin typeface="Trebuchet MS" pitchFamily="34" charset="0"/>
              <a:cs typeface="Arial" pitchFamily="34" charset="0"/>
            </a:endParaRPr>
          </a:p>
        </p:txBody>
      </p:sp>
      <p:pic>
        <p:nvPicPr>
          <p:cNvPr id="12" name="Resim 11"/>
          <p:cNvPicPr/>
          <p:nvPr/>
        </p:nvPicPr>
        <p:blipFill>
          <a:blip r:embed="rId3">
            <a:extLst>
              <a:ext uri="{28A0092B-C50C-407E-A947-70E740481C1C}">
                <a14:useLocalDpi xmlns:a14="http://schemas.microsoft.com/office/drawing/2010/main" val="0"/>
              </a:ext>
            </a:extLst>
          </a:blip>
          <a:stretch>
            <a:fillRect/>
          </a:stretch>
        </p:blipFill>
        <p:spPr>
          <a:xfrm>
            <a:off x="10866447" y="718984"/>
            <a:ext cx="1118870" cy="1118870"/>
          </a:xfrm>
          <a:prstGeom prst="rect">
            <a:avLst/>
          </a:prstGeom>
        </p:spPr>
      </p:pic>
      <p:pic>
        <p:nvPicPr>
          <p:cNvPr id="4" name="Resim 3"/>
          <p:cNvPicPr/>
          <p:nvPr/>
        </p:nvPicPr>
        <p:blipFill>
          <a:blip r:embed="rId4">
            <a:duotone>
              <a:schemeClr val="accent1">
                <a:shade val="45000"/>
                <a:satMod val="135000"/>
              </a:schemeClr>
              <a:prstClr val="white"/>
            </a:duotone>
          </a:blip>
          <a:srcRect/>
          <a:stretch>
            <a:fillRect/>
          </a:stretch>
        </p:blipFill>
        <p:spPr bwMode="auto">
          <a:xfrm>
            <a:off x="3733673" y="6359525"/>
            <a:ext cx="4700588" cy="498475"/>
          </a:xfrm>
          <a:prstGeom prst="rect">
            <a:avLst/>
          </a:prstGeom>
          <a:solidFill>
            <a:srgbClr val="349294"/>
          </a:solidFill>
          <a:ln>
            <a:solidFill>
              <a:srgbClr val="F1FAFA">
                <a:lumMod val="50000"/>
              </a:srgbClr>
            </a:solidFill>
          </a:ln>
        </p:spPr>
      </p:pic>
      <p:sp>
        <p:nvSpPr>
          <p:cNvPr id="2" name="Dikdörtgen 1"/>
          <p:cNvSpPr/>
          <p:nvPr/>
        </p:nvSpPr>
        <p:spPr>
          <a:xfrm>
            <a:off x="360946" y="2375890"/>
            <a:ext cx="11446043" cy="2308324"/>
          </a:xfrm>
          <a:prstGeom prst="rect">
            <a:avLst/>
          </a:prstGeom>
        </p:spPr>
        <p:txBody>
          <a:bodyPr wrap="square">
            <a:spAutoFit/>
          </a:bodyPr>
          <a:lstStyle/>
          <a:p>
            <a:pPr algn="ctr"/>
            <a:r>
              <a:rPr lang="nb-NO" sz="5400" b="1" dirty="0"/>
              <a:t>Babana hürmet et ki, çocukların da sana hürmet etsin</a:t>
            </a:r>
            <a:r>
              <a:rPr lang="nb-NO" sz="5400" b="1" dirty="0" smtClean="0"/>
              <a:t>.</a:t>
            </a:r>
            <a:endParaRPr lang="tr-TR" sz="5400" b="1" dirty="0" smtClean="0"/>
          </a:p>
          <a:p>
            <a:pPr algn="ctr"/>
            <a:r>
              <a:rPr lang="nb-NO" b="1" dirty="0"/>
              <a:t> Hz. Ali</a:t>
            </a:r>
          </a:p>
          <a:p>
            <a:endParaRPr lang="nb-NO" dirty="0"/>
          </a:p>
        </p:txBody>
      </p:sp>
    </p:spTree>
    <p:extLst>
      <p:ext uri="{BB962C8B-B14F-4D97-AF65-F5344CB8AC3E}">
        <p14:creationId xmlns:p14="http://schemas.microsoft.com/office/powerpoint/2010/main" val="33956591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9 Metin kutusu"/>
          <p:cNvSpPr txBox="1">
            <a:spLocks/>
          </p:cNvSpPr>
          <p:nvPr/>
        </p:nvSpPr>
        <p:spPr>
          <a:xfrm>
            <a:off x="48796" y="678255"/>
            <a:ext cx="10396151" cy="1200329"/>
          </a:xfrm>
          <a:prstGeom prst="rect">
            <a:avLst/>
          </a:prstGeom>
          <a:noFill/>
          <a:ln>
            <a:noFill/>
          </a:ln>
          <a:scene3d>
            <a:camera prst="perspectiveLeft"/>
            <a:lightRig rig="threePt" dir="t"/>
          </a:scene3d>
          <a:sp3d/>
        </p:spPr>
        <p:txBody>
          <a:bodyPr vert="horz" wrap="square" lIns="91440" tIns="45720" rIns="91440" bIns="45720" rtlCol="0" anchor="ctr">
            <a:spAutoFit/>
            <a:flatTx/>
          </a:bodyPr>
          <a:lstStyle>
            <a:lvl1pPr algn="l" defTabSz="914400" rtl="0" eaLnBrk="1" latinLnBrk="0" hangingPunct="1">
              <a:lnSpc>
                <a:spcPct val="90000"/>
              </a:lnSpc>
              <a:spcBef>
                <a:spcPct val="0"/>
              </a:spcBef>
              <a:buNone/>
              <a:defRPr lang="tr-TR" sz="3600" kern="1200">
                <a:solidFill>
                  <a:schemeClr val="tx1"/>
                </a:solidFill>
                <a:latin typeface="+mj-lt"/>
                <a:ea typeface="+mj-ea"/>
                <a:cs typeface="+mj-cs"/>
              </a:defRPr>
            </a:lvl1pPr>
          </a:lstStyle>
          <a:p>
            <a:pPr algn="ctr" fontAlgn="base">
              <a:spcAft>
                <a:spcPct val="0"/>
              </a:spcAft>
            </a:pPr>
            <a:r>
              <a:rPr lang="tr-TR" sz="4000" b="1" cap="all" dirty="0" smtClean="0">
                <a:ln w="500">
                  <a:solidFill>
                    <a:srgbClr val="008A00"/>
                  </a:solidFill>
                </a:ln>
                <a:effectLst>
                  <a:outerShdw blurRad="50800" dist="38100" dir="5400000" algn="t" rotWithShape="0">
                    <a:prstClr val="black">
                      <a:alpha val="40000"/>
                    </a:prstClr>
                  </a:outerShdw>
                </a:effectLst>
                <a:latin typeface="Trebuchet MS"/>
              </a:rPr>
              <a:t>Değerler eğitimi kasım ayının konusu:</a:t>
            </a:r>
            <a:br>
              <a:rPr lang="tr-TR" sz="4000" b="1" cap="all" dirty="0" smtClean="0">
                <a:ln w="500">
                  <a:solidFill>
                    <a:srgbClr val="008A00"/>
                  </a:solidFill>
                </a:ln>
                <a:effectLst>
                  <a:outerShdw blurRad="50800" dist="38100" dir="5400000" algn="t" rotWithShape="0">
                    <a:prstClr val="black">
                      <a:alpha val="40000"/>
                    </a:prstClr>
                  </a:outerShdw>
                </a:effectLst>
                <a:latin typeface="Trebuchet MS"/>
              </a:rPr>
            </a:br>
            <a:r>
              <a:rPr lang="tr-TR" sz="4000" b="1" cap="all" dirty="0" smtClean="0">
                <a:ln w="500">
                  <a:solidFill>
                    <a:srgbClr val="008A00"/>
                  </a:solidFill>
                </a:ln>
                <a:effectLst>
                  <a:outerShdw blurRad="50800" dist="38100" dir="5400000" algn="t" rotWithShape="0">
                    <a:prstClr val="black">
                      <a:alpha val="40000"/>
                    </a:prstClr>
                  </a:outerShdw>
                </a:effectLst>
                <a:latin typeface="Trebuchet MS"/>
              </a:rPr>
              <a:t>‘‘</a:t>
            </a:r>
            <a:r>
              <a:rPr lang="tr-TR" sz="4000" b="1" cap="all" dirty="0" smtClean="0">
                <a:ln w="500">
                  <a:solidFill>
                    <a:srgbClr val="008A00"/>
                  </a:solidFill>
                </a:ln>
                <a:effectLst>
                  <a:outerShdw blurRad="50800" dist="38100" dir="5400000" algn="t" rotWithShape="0">
                    <a:prstClr val="black">
                      <a:alpha val="40000"/>
                    </a:prstClr>
                  </a:outerShdw>
                </a:effectLst>
                <a:latin typeface="Trebuchet MS"/>
              </a:rPr>
              <a:t>AİLEMİZ-BÜYÜKLERE </a:t>
            </a:r>
            <a:r>
              <a:rPr lang="tr-TR" sz="4000" b="1" cap="all" dirty="0" smtClean="0">
                <a:ln w="500">
                  <a:solidFill>
                    <a:srgbClr val="008A00"/>
                  </a:solidFill>
                </a:ln>
                <a:effectLst>
                  <a:outerShdw blurRad="50800" dist="38100" dir="5400000" algn="t" rotWithShape="0">
                    <a:prstClr val="black">
                      <a:alpha val="40000"/>
                    </a:prstClr>
                  </a:outerShdw>
                </a:effectLst>
                <a:latin typeface="Trebuchet MS"/>
              </a:rPr>
              <a:t>SAYGI’’</a:t>
            </a:r>
            <a:endParaRPr lang="tr-TR" sz="4000" b="1" dirty="0" smtClean="0">
              <a:ln w="500">
                <a:solidFill>
                  <a:srgbClr val="008A00"/>
                </a:solidFill>
              </a:ln>
              <a:effectLst>
                <a:outerShdw blurRad="50800" dist="38100" dir="5400000" algn="t" rotWithShape="0">
                  <a:prstClr val="black">
                    <a:alpha val="40000"/>
                  </a:prstClr>
                </a:outerShdw>
              </a:effectLst>
              <a:latin typeface="Trebuchet MS" pitchFamily="34" charset="0"/>
              <a:cs typeface="Arial" pitchFamily="34" charset="0"/>
            </a:endParaRPr>
          </a:p>
        </p:txBody>
      </p:sp>
      <p:pic>
        <p:nvPicPr>
          <p:cNvPr id="12" name="Resim 11"/>
          <p:cNvPicPr/>
          <p:nvPr/>
        </p:nvPicPr>
        <p:blipFill>
          <a:blip r:embed="rId3">
            <a:extLst>
              <a:ext uri="{28A0092B-C50C-407E-A947-70E740481C1C}">
                <a14:useLocalDpi xmlns:a14="http://schemas.microsoft.com/office/drawing/2010/main" val="0"/>
              </a:ext>
            </a:extLst>
          </a:blip>
          <a:stretch>
            <a:fillRect/>
          </a:stretch>
        </p:blipFill>
        <p:spPr>
          <a:xfrm>
            <a:off x="10866447" y="718984"/>
            <a:ext cx="1118870" cy="1118870"/>
          </a:xfrm>
          <a:prstGeom prst="rect">
            <a:avLst/>
          </a:prstGeom>
        </p:spPr>
      </p:pic>
      <p:pic>
        <p:nvPicPr>
          <p:cNvPr id="4" name="Resim 3"/>
          <p:cNvPicPr/>
          <p:nvPr/>
        </p:nvPicPr>
        <p:blipFill>
          <a:blip r:embed="rId4">
            <a:duotone>
              <a:schemeClr val="accent1">
                <a:shade val="45000"/>
                <a:satMod val="135000"/>
              </a:schemeClr>
              <a:prstClr val="white"/>
            </a:duotone>
          </a:blip>
          <a:srcRect/>
          <a:stretch>
            <a:fillRect/>
          </a:stretch>
        </p:blipFill>
        <p:spPr bwMode="auto">
          <a:xfrm>
            <a:off x="3634514" y="6359525"/>
            <a:ext cx="4700588" cy="498475"/>
          </a:xfrm>
          <a:prstGeom prst="rect">
            <a:avLst/>
          </a:prstGeom>
          <a:solidFill>
            <a:srgbClr val="349294"/>
          </a:solidFill>
          <a:ln>
            <a:solidFill>
              <a:srgbClr val="F1FAFA">
                <a:lumMod val="50000"/>
              </a:srgbClr>
            </a:solidFill>
          </a:ln>
        </p:spPr>
      </p:pic>
      <p:sp>
        <p:nvSpPr>
          <p:cNvPr id="2" name="Dikdörtgen 1"/>
          <p:cNvSpPr/>
          <p:nvPr/>
        </p:nvSpPr>
        <p:spPr>
          <a:xfrm>
            <a:off x="425116" y="1986625"/>
            <a:ext cx="11454063" cy="2862322"/>
          </a:xfrm>
          <a:prstGeom prst="rect">
            <a:avLst/>
          </a:prstGeom>
        </p:spPr>
        <p:txBody>
          <a:bodyPr wrap="square">
            <a:spAutoFit/>
          </a:bodyPr>
          <a:lstStyle/>
          <a:p>
            <a:pPr algn="ctr"/>
            <a:r>
              <a:rPr lang="tr-TR" sz="5400" b="1" dirty="0"/>
              <a:t>Ey oğul! </a:t>
            </a:r>
          </a:p>
          <a:p>
            <a:pPr algn="ctr"/>
            <a:r>
              <a:rPr lang="tr-TR" sz="5400" b="1" dirty="0"/>
              <a:t>Ananı, atanı say! </a:t>
            </a:r>
          </a:p>
          <a:p>
            <a:pPr algn="ctr"/>
            <a:r>
              <a:rPr lang="tr-TR" sz="5400" b="1" dirty="0"/>
              <a:t>Bereket büyüklerle beraberdir. </a:t>
            </a:r>
          </a:p>
          <a:p>
            <a:pPr algn="ctr"/>
            <a:r>
              <a:rPr lang="tr-TR" b="1" dirty="0"/>
              <a:t>Şeyh Edebali</a:t>
            </a:r>
          </a:p>
        </p:txBody>
      </p:sp>
    </p:spTree>
    <p:extLst>
      <p:ext uri="{BB962C8B-B14F-4D97-AF65-F5344CB8AC3E}">
        <p14:creationId xmlns:p14="http://schemas.microsoft.com/office/powerpoint/2010/main" val="39476301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9 Metin kutusu"/>
          <p:cNvSpPr txBox="1">
            <a:spLocks/>
          </p:cNvSpPr>
          <p:nvPr/>
        </p:nvSpPr>
        <p:spPr>
          <a:xfrm>
            <a:off x="48796" y="678255"/>
            <a:ext cx="10396151" cy="1200329"/>
          </a:xfrm>
          <a:prstGeom prst="rect">
            <a:avLst/>
          </a:prstGeom>
          <a:noFill/>
          <a:ln>
            <a:noFill/>
          </a:ln>
          <a:scene3d>
            <a:camera prst="perspectiveLeft"/>
            <a:lightRig rig="threePt" dir="t"/>
          </a:scene3d>
          <a:sp3d/>
        </p:spPr>
        <p:txBody>
          <a:bodyPr vert="horz" wrap="square" lIns="91440" tIns="45720" rIns="91440" bIns="45720" rtlCol="0" anchor="ctr">
            <a:spAutoFit/>
            <a:flatTx/>
          </a:bodyPr>
          <a:lstStyle>
            <a:lvl1pPr algn="l" defTabSz="914400" rtl="0" eaLnBrk="1" latinLnBrk="0" hangingPunct="1">
              <a:lnSpc>
                <a:spcPct val="90000"/>
              </a:lnSpc>
              <a:spcBef>
                <a:spcPct val="0"/>
              </a:spcBef>
              <a:buNone/>
              <a:defRPr lang="tr-TR" sz="3600" kern="1200">
                <a:solidFill>
                  <a:schemeClr val="tx1"/>
                </a:solidFill>
                <a:latin typeface="+mj-lt"/>
                <a:ea typeface="+mj-ea"/>
                <a:cs typeface="+mj-cs"/>
              </a:defRPr>
            </a:lvl1pPr>
          </a:lstStyle>
          <a:p>
            <a:pPr algn="ctr" fontAlgn="base">
              <a:spcAft>
                <a:spcPct val="0"/>
              </a:spcAft>
            </a:pPr>
            <a:r>
              <a:rPr lang="tr-TR" sz="4000" b="1" cap="all" dirty="0" smtClean="0">
                <a:ln w="500">
                  <a:solidFill>
                    <a:srgbClr val="008A00"/>
                  </a:solidFill>
                </a:ln>
                <a:effectLst>
                  <a:outerShdw blurRad="50800" dist="38100" dir="5400000" algn="t" rotWithShape="0">
                    <a:prstClr val="black">
                      <a:alpha val="40000"/>
                    </a:prstClr>
                  </a:outerShdw>
                </a:effectLst>
                <a:latin typeface="Trebuchet MS"/>
              </a:rPr>
              <a:t>Değerler eğitimi kasım ayının konusu:</a:t>
            </a:r>
            <a:br>
              <a:rPr lang="tr-TR" sz="4000" b="1" cap="all" dirty="0" smtClean="0">
                <a:ln w="500">
                  <a:solidFill>
                    <a:srgbClr val="008A00"/>
                  </a:solidFill>
                </a:ln>
                <a:effectLst>
                  <a:outerShdw blurRad="50800" dist="38100" dir="5400000" algn="t" rotWithShape="0">
                    <a:prstClr val="black">
                      <a:alpha val="40000"/>
                    </a:prstClr>
                  </a:outerShdw>
                </a:effectLst>
                <a:latin typeface="Trebuchet MS"/>
              </a:rPr>
            </a:br>
            <a:r>
              <a:rPr lang="tr-TR" sz="4000" b="1" cap="all" dirty="0" smtClean="0">
                <a:ln w="500">
                  <a:solidFill>
                    <a:srgbClr val="008A00"/>
                  </a:solidFill>
                </a:ln>
                <a:effectLst>
                  <a:outerShdw blurRad="50800" dist="38100" dir="5400000" algn="t" rotWithShape="0">
                    <a:prstClr val="black">
                      <a:alpha val="40000"/>
                    </a:prstClr>
                  </a:outerShdw>
                </a:effectLst>
                <a:latin typeface="Trebuchet MS"/>
              </a:rPr>
              <a:t>‘‘</a:t>
            </a:r>
            <a:r>
              <a:rPr lang="tr-TR" sz="4000" b="1" cap="all" dirty="0" smtClean="0">
                <a:ln w="500">
                  <a:solidFill>
                    <a:srgbClr val="008A00"/>
                  </a:solidFill>
                </a:ln>
                <a:effectLst>
                  <a:outerShdw blurRad="50800" dist="38100" dir="5400000" algn="t" rotWithShape="0">
                    <a:prstClr val="black">
                      <a:alpha val="40000"/>
                    </a:prstClr>
                  </a:outerShdw>
                </a:effectLst>
                <a:latin typeface="Trebuchet MS"/>
              </a:rPr>
              <a:t>AİLEMİZ-BÜYÜKLERE </a:t>
            </a:r>
            <a:r>
              <a:rPr lang="tr-TR" sz="4000" b="1" cap="all" dirty="0" smtClean="0">
                <a:ln w="500">
                  <a:solidFill>
                    <a:srgbClr val="008A00"/>
                  </a:solidFill>
                </a:ln>
                <a:effectLst>
                  <a:outerShdw blurRad="50800" dist="38100" dir="5400000" algn="t" rotWithShape="0">
                    <a:prstClr val="black">
                      <a:alpha val="40000"/>
                    </a:prstClr>
                  </a:outerShdw>
                </a:effectLst>
                <a:latin typeface="Trebuchet MS"/>
              </a:rPr>
              <a:t>SAYGI’’</a:t>
            </a:r>
            <a:endParaRPr lang="tr-TR" sz="4000" b="1" dirty="0" smtClean="0">
              <a:ln w="500">
                <a:solidFill>
                  <a:srgbClr val="008A00"/>
                </a:solidFill>
              </a:ln>
              <a:effectLst>
                <a:outerShdw blurRad="50800" dist="38100" dir="5400000" algn="t" rotWithShape="0">
                  <a:prstClr val="black">
                    <a:alpha val="40000"/>
                  </a:prstClr>
                </a:outerShdw>
              </a:effectLst>
              <a:latin typeface="Trebuchet MS" pitchFamily="34" charset="0"/>
              <a:cs typeface="Arial" pitchFamily="34" charset="0"/>
            </a:endParaRPr>
          </a:p>
        </p:txBody>
      </p:sp>
      <p:pic>
        <p:nvPicPr>
          <p:cNvPr id="12" name="Resim 11"/>
          <p:cNvPicPr/>
          <p:nvPr/>
        </p:nvPicPr>
        <p:blipFill>
          <a:blip r:embed="rId3">
            <a:extLst>
              <a:ext uri="{28A0092B-C50C-407E-A947-70E740481C1C}">
                <a14:useLocalDpi xmlns:a14="http://schemas.microsoft.com/office/drawing/2010/main" val="0"/>
              </a:ext>
            </a:extLst>
          </a:blip>
          <a:stretch>
            <a:fillRect/>
          </a:stretch>
        </p:blipFill>
        <p:spPr>
          <a:xfrm>
            <a:off x="10866447" y="718984"/>
            <a:ext cx="1118870" cy="1118870"/>
          </a:xfrm>
          <a:prstGeom prst="rect">
            <a:avLst/>
          </a:prstGeom>
        </p:spPr>
      </p:pic>
      <p:pic>
        <p:nvPicPr>
          <p:cNvPr id="4" name="Resim 3"/>
          <p:cNvPicPr/>
          <p:nvPr/>
        </p:nvPicPr>
        <p:blipFill>
          <a:blip r:embed="rId4">
            <a:duotone>
              <a:schemeClr val="accent1">
                <a:shade val="45000"/>
                <a:satMod val="135000"/>
              </a:schemeClr>
              <a:prstClr val="white"/>
            </a:duotone>
          </a:blip>
          <a:srcRect/>
          <a:stretch>
            <a:fillRect/>
          </a:stretch>
        </p:blipFill>
        <p:spPr bwMode="auto">
          <a:xfrm>
            <a:off x="3514199" y="6346265"/>
            <a:ext cx="4700588" cy="498475"/>
          </a:xfrm>
          <a:prstGeom prst="rect">
            <a:avLst/>
          </a:prstGeom>
          <a:solidFill>
            <a:srgbClr val="349294"/>
          </a:solidFill>
          <a:ln>
            <a:solidFill>
              <a:srgbClr val="F1FAFA">
                <a:lumMod val="50000"/>
              </a:srgbClr>
            </a:solidFill>
          </a:ln>
        </p:spPr>
      </p:pic>
      <p:sp>
        <p:nvSpPr>
          <p:cNvPr id="2" name="Dikdörtgen 1"/>
          <p:cNvSpPr/>
          <p:nvPr/>
        </p:nvSpPr>
        <p:spPr>
          <a:xfrm>
            <a:off x="272715" y="1988766"/>
            <a:ext cx="11510211" cy="4247317"/>
          </a:xfrm>
          <a:prstGeom prst="rect">
            <a:avLst/>
          </a:prstGeom>
        </p:spPr>
        <p:txBody>
          <a:bodyPr wrap="square">
            <a:spAutoFit/>
          </a:bodyPr>
          <a:lstStyle/>
          <a:p>
            <a:pPr algn="ctr"/>
            <a:r>
              <a:rPr lang="tr-TR" dirty="0"/>
              <a:t> </a:t>
            </a:r>
            <a:r>
              <a:rPr lang="tr-TR" sz="5400" b="1" dirty="0" smtClean="0"/>
              <a:t>“Makbul </a:t>
            </a:r>
            <a:r>
              <a:rPr lang="tr-TR" sz="5400" b="1" dirty="0"/>
              <a:t>olduğunda şüphe bulunmayan üç </a:t>
            </a:r>
            <a:r>
              <a:rPr lang="tr-TR" sz="5400" b="1" dirty="0" smtClean="0"/>
              <a:t>dua </a:t>
            </a:r>
            <a:r>
              <a:rPr lang="tr-TR" sz="5400" b="1" dirty="0"/>
              <a:t>vardır: Babanın çocuğuna </a:t>
            </a:r>
            <a:r>
              <a:rPr lang="tr-TR" sz="5400" b="1" dirty="0" smtClean="0"/>
              <a:t>duası</a:t>
            </a:r>
            <a:r>
              <a:rPr lang="tr-TR" sz="5400" b="1" dirty="0"/>
              <a:t>; </a:t>
            </a:r>
            <a:r>
              <a:rPr lang="tr-TR" sz="5400" b="1" dirty="0" smtClean="0"/>
              <a:t>misafirin duası</a:t>
            </a:r>
            <a:r>
              <a:rPr lang="tr-TR" sz="5400" b="1" dirty="0"/>
              <a:t>; mazlumun </a:t>
            </a:r>
            <a:r>
              <a:rPr lang="tr-TR" sz="5400" b="1" dirty="0" smtClean="0"/>
              <a:t>duası.”</a:t>
            </a:r>
          </a:p>
          <a:p>
            <a:pPr algn="ctr"/>
            <a:r>
              <a:rPr lang="tr-TR" b="1" dirty="0">
                <a:solidFill>
                  <a:prstClr val="white"/>
                </a:solidFill>
              </a:rPr>
              <a:t> Hadisi Şerif</a:t>
            </a:r>
            <a:r>
              <a:rPr lang="tr-TR" sz="5400" b="1" dirty="0" smtClean="0"/>
              <a:t> </a:t>
            </a:r>
            <a:endParaRPr lang="tr-TR" sz="5400" b="1" dirty="0"/>
          </a:p>
        </p:txBody>
      </p:sp>
    </p:spTree>
    <p:extLst>
      <p:ext uri="{BB962C8B-B14F-4D97-AF65-F5344CB8AC3E}">
        <p14:creationId xmlns:p14="http://schemas.microsoft.com/office/powerpoint/2010/main" val="32409249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9 Metin kutusu"/>
          <p:cNvSpPr txBox="1">
            <a:spLocks/>
          </p:cNvSpPr>
          <p:nvPr/>
        </p:nvSpPr>
        <p:spPr>
          <a:xfrm>
            <a:off x="48796" y="678255"/>
            <a:ext cx="10396151" cy="1200329"/>
          </a:xfrm>
          <a:prstGeom prst="rect">
            <a:avLst/>
          </a:prstGeom>
          <a:noFill/>
          <a:ln>
            <a:noFill/>
          </a:ln>
          <a:scene3d>
            <a:camera prst="perspectiveLeft"/>
            <a:lightRig rig="threePt" dir="t"/>
          </a:scene3d>
          <a:sp3d/>
        </p:spPr>
        <p:txBody>
          <a:bodyPr vert="horz" wrap="square" lIns="91440" tIns="45720" rIns="91440" bIns="45720" rtlCol="0" anchor="ctr">
            <a:spAutoFit/>
            <a:flatTx/>
          </a:bodyPr>
          <a:lstStyle>
            <a:lvl1pPr algn="l" defTabSz="914400" rtl="0" eaLnBrk="1" latinLnBrk="0" hangingPunct="1">
              <a:lnSpc>
                <a:spcPct val="90000"/>
              </a:lnSpc>
              <a:spcBef>
                <a:spcPct val="0"/>
              </a:spcBef>
              <a:buNone/>
              <a:defRPr lang="tr-TR" sz="3600" kern="1200">
                <a:solidFill>
                  <a:schemeClr val="tx1"/>
                </a:solidFill>
                <a:latin typeface="+mj-lt"/>
                <a:ea typeface="+mj-ea"/>
                <a:cs typeface="+mj-cs"/>
              </a:defRPr>
            </a:lvl1pPr>
          </a:lstStyle>
          <a:p>
            <a:pPr algn="ctr" fontAlgn="base">
              <a:spcAft>
                <a:spcPct val="0"/>
              </a:spcAft>
            </a:pPr>
            <a:r>
              <a:rPr lang="tr-TR" sz="4000" b="1" cap="all" dirty="0" smtClean="0">
                <a:ln w="500">
                  <a:solidFill>
                    <a:srgbClr val="008A00"/>
                  </a:solidFill>
                </a:ln>
                <a:effectLst>
                  <a:outerShdw blurRad="50800" dist="38100" dir="5400000" algn="t" rotWithShape="0">
                    <a:prstClr val="black">
                      <a:alpha val="40000"/>
                    </a:prstClr>
                  </a:outerShdw>
                </a:effectLst>
                <a:latin typeface="Trebuchet MS"/>
              </a:rPr>
              <a:t>Değerler eğitimi kasım ayının konusu:</a:t>
            </a:r>
            <a:br>
              <a:rPr lang="tr-TR" sz="4000" b="1" cap="all" dirty="0" smtClean="0">
                <a:ln w="500">
                  <a:solidFill>
                    <a:srgbClr val="008A00"/>
                  </a:solidFill>
                </a:ln>
                <a:effectLst>
                  <a:outerShdw blurRad="50800" dist="38100" dir="5400000" algn="t" rotWithShape="0">
                    <a:prstClr val="black">
                      <a:alpha val="40000"/>
                    </a:prstClr>
                  </a:outerShdw>
                </a:effectLst>
                <a:latin typeface="Trebuchet MS"/>
              </a:rPr>
            </a:br>
            <a:r>
              <a:rPr lang="tr-TR" sz="4000" b="1" cap="all" dirty="0" smtClean="0">
                <a:ln w="500">
                  <a:solidFill>
                    <a:srgbClr val="008A00"/>
                  </a:solidFill>
                </a:ln>
                <a:effectLst>
                  <a:outerShdw blurRad="50800" dist="38100" dir="5400000" algn="t" rotWithShape="0">
                    <a:prstClr val="black">
                      <a:alpha val="40000"/>
                    </a:prstClr>
                  </a:outerShdw>
                </a:effectLst>
                <a:latin typeface="Trebuchet MS"/>
              </a:rPr>
              <a:t>‘‘</a:t>
            </a:r>
            <a:r>
              <a:rPr lang="tr-TR" sz="4000" b="1" cap="all" dirty="0" smtClean="0">
                <a:ln w="500">
                  <a:solidFill>
                    <a:srgbClr val="008A00"/>
                  </a:solidFill>
                </a:ln>
                <a:effectLst>
                  <a:outerShdw blurRad="50800" dist="38100" dir="5400000" algn="t" rotWithShape="0">
                    <a:prstClr val="black">
                      <a:alpha val="40000"/>
                    </a:prstClr>
                  </a:outerShdw>
                </a:effectLst>
                <a:latin typeface="Trebuchet MS"/>
              </a:rPr>
              <a:t>AİLEMİZ-BÜYÜKLERE </a:t>
            </a:r>
            <a:r>
              <a:rPr lang="tr-TR" sz="4000" b="1" cap="all" dirty="0" smtClean="0">
                <a:ln w="500">
                  <a:solidFill>
                    <a:srgbClr val="008A00"/>
                  </a:solidFill>
                </a:ln>
                <a:effectLst>
                  <a:outerShdw blurRad="50800" dist="38100" dir="5400000" algn="t" rotWithShape="0">
                    <a:prstClr val="black">
                      <a:alpha val="40000"/>
                    </a:prstClr>
                  </a:outerShdw>
                </a:effectLst>
                <a:latin typeface="Trebuchet MS"/>
              </a:rPr>
              <a:t>SAYGI’’</a:t>
            </a:r>
            <a:endParaRPr lang="tr-TR" sz="4000" b="1" dirty="0" smtClean="0">
              <a:ln w="500">
                <a:solidFill>
                  <a:srgbClr val="008A00"/>
                </a:solidFill>
              </a:ln>
              <a:effectLst>
                <a:outerShdw blurRad="50800" dist="38100" dir="5400000" algn="t" rotWithShape="0">
                  <a:prstClr val="black">
                    <a:alpha val="40000"/>
                  </a:prstClr>
                </a:outerShdw>
              </a:effectLst>
              <a:latin typeface="Trebuchet MS" pitchFamily="34" charset="0"/>
              <a:cs typeface="Arial" pitchFamily="34" charset="0"/>
            </a:endParaRPr>
          </a:p>
        </p:txBody>
      </p:sp>
      <p:pic>
        <p:nvPicPr>
          <p:cNvPr id="12" name="Resim 11"/>
          <p:cNvPicPr/>
          <p:nvPr/>
        </p:nvPicPr>
        <p:blipFill>
          <a:blip r:embed="rId3">
            <a:extLst>
              <a:ext uri="{28A0092B-C50C-407E-A947-70E740481C1C}">
                <a14:useLocalDpi xmlns:a14="http://schemas.microsoft.com/office/drawing/2010/main" val="0"/>
              </a:ext>
            </a:extLst>
          </a:blip>
          <a:stretch>
            <a:fillRect/>
          </a:stretch>
        </p:blipFill>
        <p:spPr>
          <a:xfrm>
            <a:off x="10866447" y="718984"/>
            <a:ext cx="1118870" cy="1118870"/>
          </a:xfrm>
          <a:prstGeom prst="rect">
            <a:avLst/>
          </a:prstGeom>
        </p:spPr>
      </p:pic>
      <p:pic>
        <p:nvPicPr>
          <p:cNvPr id="4" name="Resim 3"/>
          <p:cNvPicPr/>
          <p:nvPr/>
        </p:nvPicPr>
        <p:blipFill>
          <a:blip r:embed="rId4">
            <a:duotone>
              <a:schemeClr val="accent1">
                <a:shade val="45000"/>
                <a:satMod val="135000"/>
              </a:schemeClr>
              <a:prstClr val="white"/>
            </a:duotone>
          </a:blip>
          <a:srcRect/>
          <a:stretch>
            <a:fillRect/>
          </a:stretch>
        </p:blipFill>
        <p:spPr bwMode="auto">
          <a:xfrm>
            <a:off x="3225440" y="6359525"/>
            <a:ext cx="4700588" cy="498475"/>
          </a:xfrm>
          <a:prstGeom prst="rect">
            <a:avLst/>
          </a:prstGeom>
          <a:solidFill>
            <a:srgbClr val="349294"/>
          </a:solidFill>
          <a:ln>
            <a:solidFill>
              <a:srgbClr val="F1FAFA">
                <a:lumMod val="50000"/>
              </a:srgbClr>
            </a:solidFill>
          </a:ln>
        </p:spPr>
      </p:pic>
      <p:sp>
        <p:nvSpPr>
          <p:cNvPr id="2" name="Dikdörtgen 1"/>
          <p:cNvSpPr/>
          <p:nvPr/>
        </p:nvSpPr>
        <p:spPr>
          <a:xfrm>
            <a:off x="264695" y="2004808"/>
            <a:ext cx="11720622" cy="3908762"/>
          </a:xfrm>
          <a:prstGeom prst="rect">
            <a:avLst/>
          </a:prstGeom>
        </p:spPr>
        <p:txBody>
          <a:bodyPr wrap="square">
            <a:spAutoFit/>
          </a:bodyPr>
          <a:lstStyle/>
          <a:p>
            <a:pPr algn="ctr"/>
            <a:r>
              <a:rPr lang="tr-TR" sz="5000" b="1" dirty="0"/>
              <a:t>"Bir genç, yaşından dolayı bir ihtiyara saygı gösterirse Yüce Allah o gence, yaşlandığı zaman saygı gösterecek kimseleri mutlaka var eder</a:t>
            </a:r>
            <a:r>
              <a:rPr lang="tr-TR" sz="5000" b="1" dirty="0" smtClean="0"/>
              <a:t>.”</a:t>
            </a:r>
          </a:p>
          <a:p>
            <a:pPr algn="ctr"/>
            <a:endParaRPr lang="tr-TR" sz="4800" b="1" dirty="0"/>
          </a:p>
        </p:txBody>
      </p:sp>
    </p:spTree>
    <p:extLst>
      <p:ext uri="{BB962C8B-B14F-4D97-AF65-F5344CB8AC3E}">
        <p14:creationId xmlns:p14="http://schemas.microsoft.com/office/powerpoint/2010/main" val="37320392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theme/theme1.xml><?xml version="1.0" encoding="utf-8"?>
<a:theme xmlns:a="http://schemas.openxmlformats.org/drawingml/2006/main" name="2_Berlin">
  <a:themeElements>
    <a:clrScheme name="Berlin">
      <a:dk1>
        <a:sysClr val="windowText" lastClr="000000"/>
      </a:dk1>
      <a:lt1>
        <a:sysClr val="window" lastClr="FFFFFF"/>
      </a:lt1>
      <a:dk2>
        <a:srgbClr val="1F8094"/>
      </a:dk2>
      <a:lt2>
        <a:srgbClr val="E7E6E6"/>
      </a:lt2>
      <a:accent1>
        <a:srgbClr val="39CDE7"/>
      </a:accent1>
      <a:accent2>
        <a:srgbClr val="60DE72"/>
      </a:accent2>
      <a:accent3>
        <a:srgbClr val="DDCC64"/>
      </a:accent3>
      <a:accent4>
        <a:srgbClr val="F49D50"/>
      </a:accent4>
      <a:accent5>
        <a:srgbClr val="E44951"/>
      </a:accent5>
      <a:accent6>
        <a:srgbClr val="D666F9"/>
      </a:accent6>
      <a:hlink>
        <a:srgbClr val="4BF7ED"/>
      </a:hlink>
      <a:folHlink>
        <a:srgbClr val="95E9F4"/>
      </a:folHlink>
    </a:clrScheme>
    <a:fontScheme name="Berlin">
      <a:majorFont>
        <a:latin typeface="Trebuchet MS" panose="020B060302020202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Trebuchet MS" panose="020B060302020202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Berlin">
      <a:fillStyleLst>
        <a:solidFill>
          <a:schemeClr val="phClr"/>
        </a:solidFill>
        <a:gradFill rotWithShape="1">
          <a:gsLst>
            <a:gs pos="0">
              <a:schemeClr val="phClr">
                <a:tint val="60000"/>
                <a:satMod val="100000"/>
                <a:lumMod val="110000"/>
              </a:schemeClr>
            </a:gs>
            <a:gs pos="100000">
              <a:schemeClr val="phClr">
                <a:tint val="70000"/>
                <a:satMod val="100000"/>
                <a:lumMod val="100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9525"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6000"/>
                <a:shade val="100000"/>
                <a:hueMod val="92000"/>
                <a:satMod val="200000"/>
                <a:lumMod val="128000"/>
              </a:schemeClr>
            </a:gs>
            <a:gs pos="50000">
              <a:schemeClr val="phClr">
                <a:shade val="100000"/>
                <a:hueMod val="100000"/>
                <a:satMod val="110000"/>
                <a:lumMod val="130000"/>
              </a:schemeClr>
            </a:gs>
            <a:gs pos="100000">
              <a:schemeClr val="phClr">
                <a:shade val="78000"/>
                <a:hueMod val="118000"/>
                <a:satMod val="120000"/>
                <a:lumMod val="69000"/>
              </a:schemeClr>
            </a:gs>
          </a:gsLst>
          <a:lin ang="2520000" scaled="0"/>
        </a:gradFill>
      </a:bgFillStyleLst>
    </a:fmtScheme>
  </a:themeElements>
  <a:objectDefaults/>
  <a:extraClrSchemeLst/>
  <a:extLst>
    <a:ext uri="{05A4C25C-085E-4340-85A3-A5531E510DB2}">
      <thm15:themeFamily xmlns:thm15="http://schemas.microsoft.com/office/thememl/2012/main" name="Berlin" id="{7B5DBA9E-B069-418E-9360-A61BDD0615A4}" vid="{C7DC10E3-4FF5-456B-A359-A0F378C1E5FB}"/>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eması">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C1D5F340F01F94FA2FD29A5E6DC872E" ma:contentTypeVersion="0" ma:contentTypeDescription="Create a new document." ma:contentTypeScope="" ma:versionID="f583bd66513a361a730282b6a794e352">
  <xsd:schema xmlns:xsd="http://www.w3.org/2001/XMLSchema" xmlns:xs="http://www.w3.org/2001/XMLSchema" xmlns:p="http://schemas.microsoft.com/office/2006/metadata/properties" targetNamespace="http://schemas.microsoft.com/office/2006/metadata/properties" ma:root="true" ma:fieldsID="6841151cf538834e171094e4faaf2d73">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5B490D93-7B1B-411A-837B-D91624B8B73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customXml/itemProps2.xml><?xml version="1.0" encoding="utf-8"?>
<ds:datastoreItem xmlns:ds="http://schemas.openxmlformats.org/officeDocument/2006/customXml" ds:itemID="{AD42A2DC-E608-45A4-8DCA-71E71A9E667F}">
  <ds:schemaRefs>
    <ds:schemaRef ds:uri="http://purl.org/dc/elements/1.1/"/>
    <ds:schemaRef ds:uri="http://purl.org/dc/terms/"/>
    <ds:schemaRef ds:uri="http://www.w3.org/XML/1998/namespace"/>
    <ds:schemaRef ds:uri="http://schemas.microsoft.com/office/2006/documentManagement/types"/>
    <ds:schemaRef ds:uri="http://schemas.openxmlformats.org/package/2006/metadata/core-properties"/>
    <ds:schemaRef ds:uri="http://schemas.microsoft.com/office/2006/metadata/properties"/>
    <ds:schemaRef ds:uri="http://schemas.microsoft.com/office/infopath/2007/PartnerControls"/>
    <ds:schemaRef ds:uri="http://purl.org/dc/dcmitype/"/>
  </ds:schemaRefs>
</ds:datastoreItem>
</file>

<file path=customXml/itemProps3.xml><?xml version="1.0" encoding="utf-8"?>
<ds:datastoreItem xmlns:ds="http://schemas.openxmlformats.org/officeDocument/2006/customXml" ds:itemID="{28EF69EF-478E-4A34-9077-AD5B790C848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TC104033917[[fn=Berlin]]</Template>
  <TotalTime>0</TotalTime>
  <Words>618</Words>
  <Application>Microsoft Office PowerPoint</Application>
  <PresentationFormat>Geniş ekran</PresentationFormat>
  <Paragraphs>67</Paragraphs>
  <Slides>16</Slides>
  <Notes>16</Notes>
  <HiddenSlides>0</HiddenSlides>
  <MMClips>0</MMClips>
  <ScaleCrop>false</ScaleCrop>
  <HeadingPairs>
    <vt:vector size="6" baseType="variant">
      <vt:variant>
        <vt:lpstr>Kullanılan Yazı Tipleri</vt:lpstr>
      </vt:variant>
      <vt:variant>
        <vt:i4>3</vt:i4>
      </vt:variant>
      <vt:variant>
        <vt:lpstr>Tema</vt:lpstr>
      </vt:variant>
      <vt:variant>
        <vt:i4>1</vt:i4>
      </vt:variant>
      <vt:variant>
        <vt:lpstr>Slayt Başlıkları</vt:lpstr>
      </vt:variant>
      <vt:variant>
        <vt:i4>16</vt:i4>
      </vt:variant>
    </vt:vector>
  </HeadingPairs>
  <TitlesOfParts>
    <vt:vector size="20" baseType="lpstr">
      <vt:lpstr>Arial</vt:lpstr>
      <vt:lpstr>Calibri</vt:lpstr>
      <vt:lpstr>Trebuchet MS</vt:lpstr>
      <vt:lpstr>2_Berlin</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2013-06-18T13:57:10Z</dcterms:created>
  <dcterms:modified xsi:type="dcterms:W3CDTF">2022-11-01T08:44:54Z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0x0101007C1D5F340F01F94FA2FD29A5E6DC872E</vt:lpwstr>
  </property>
</Properties>
</file>